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0C_B7674533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62" r:id="rId2"/>
    <p:sldId id="445" r:id="rId3"/>
    <p:sldId id="446" r:id="rId4"/>
    <p:sldId id="447" r:id="rId5"/>
    <p:sldId id="268" r:id="rId6"/>
    <p:sldId id="448" r:id="rId7"/>
    <p:sldId id="372" r:id="rId8"/>
    <p:sldId id="386" r:id="rId9"/>
    <p:sldId id="391" r:id="rId10"/>
    <p:sldId id="387" r:id="rId11"/>
    <p:sldId id="388" r:id="rId12"/>
    <p:sldId id="375" r:id="rId13"/>
    <p:sldId id="393" r:id="rId14"/>
    <p:sldId id="395" r:id="rId15"/>
    <p:sldId id="401" r:id="rId16"/>
    <p:sldId id="413" r:id="rId17"/>
    <p:sldId id="415" r:id="rId18"/>
    <p:sldId id="417" r:id="rId19"/>
    <p:sldId id="450" r:id="rId20"/>
    <p:sldId id="418" r:id="rId21"/>
    <p:sldId id="419" r:id="rId22"/>
    <p:sldId id="420" r:id="rId23"/>
    <p:sldId id="421" r:id="rId24"/>
    <p:sldId id="430" r:id="rId25"/>
    <p:sldId id="349" r:id="rId26"/>
    <p:sldId id="41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8752873-8043-4ED0-9C01-F59E8380105F}">
          <p14:sldIdLst>
            <p14:sldId id="262"/>
          </p14:sldIdLst>
        </p14:section>
        <p14:section name="Impact des pôles dominants" id="{E198E1BB-0112-4640-99FE-53FFB863F40E}">
          <p14:sldIdLst>
            <p14:sldId id="445"/>
            <p14:sldId id="446"/>
          </p14:sldIdLst>
        </p14:section>
        <p14:section name="Compensation du pôle dominant" id="{D646F35F-4785-4D10-A9B3-F02B856DDEDD}">
          <p14:sldIdLst>
            <p14:sldId id="447"/>
            <p14:sldId id="268"/>
            <p14:sldId id="448"/>
            <p14:sldId id="372"/>
            <p14:sldId id="386"/>
            <p14:sldId id="391"/>
            <p14:sldId id="387"/>
            <p14:sldId id="388"/>
          </p14:sldIdLst>
        </p14:section>
        <p14:section name="Prise en compte de la gravité" id="{CA395771-A387-4297-8AD0-983D09219488}">
          <p14:sldIdLst>
            <p14:sldId id="375"/>
            <p14:sldId id="393"/>
            <p14:sldId id="395"/>
            <p14:sldId id="401"/>
            <p14:sldId id="413"/>
            <p14:sldId id="415"/>
            <p14:sldId id="417"/>
            <p14:sldId id="450"/>
            <p14:sldId id="418"/>
            <p14:sldId id="419"/>
            <p14:sldId id="420"/>
            <p14:sldId id="421"/>
          </p14:sldIdLst>
        </p14:section>
        <p14:section name="Contrôle de vitesse d'une éolienne" id="{958CF3AC-31F6-4254-973A-04ECD8E3D298}">
          <p14:sldIdLst>
            <p14:sldId id="430"/>
            <p14:sldId id="349"/>
          </p14:sldIdLst>
        </p14:section>
        <p14:section name="Évaluation de la séance" id="{45E82B35-9132-4ED8-9EC2-9F8B507D80FB}">
          <p14:sldIdLst>
            <p14:sldId id="4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78" userDrawn="1">
          <p15:clr>
            <a:srgbClr val="A4A3A4"/>
          </p15:clr>
        </p15:guide>
        <p15:guide id="2" pos="7446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DF48152-71E5-598C-1038-F593C23E4E58}" name="Van Laethem Alban" initials="VLA" userId="Van Laethem Alban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2E9"/>
    <a:srgbClr val="1B1617"/>
    <a:srgbClr val="BBD6A5"/>
    <a:srgbClr val="DADADA"/>
    <a:srgbClr val="000000"/>
    <a:srgbClr val="818DA0"/>
    <a:srgbClr val="3E516E"/>
    <a:srgbClr val="1F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42558C-92A3-486D-8D9F-FC2B508FF4FE}" v="1081" dt="2024-02-26T15:45:04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 autoAdjust="0"/>
    <p:restoredTop sz="82930" autoAdjust="0"/>
  </p:normalViewPr>
  <p:slideViewPr>
    <p:cSldViewPr snapToGrid="0">
      <p:cViewPr varScale="1">
        <p:scale>
          <a:sx n="68" d="100"/>
          <a:sy n="68" d="100"/>
        </p:scale>
        <p:origin x="1157" y="62"/>
      </p:cViewPr>
      <p:guideLst>
        <p:guide orient="horz" pos="4178"/>
        <p:guide pos="7446"/>
      </p:guideLst>
    </p:cSldViewPr>
  </p:slideViewPr>
  <p:outlineViewPr>
    <p:cViewPr>
      <p:scale>
        <a:sx n="33" d="100"/>
        <a:sy n="33" d="100"/>
      </p:scale>
      <p:origin x="0" y="-6628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ban VAN LAETHEM" userId="1893ae8f-d7e0-4c5f-861d-a482427ce7dc" providerId="ADAL" clId="{3342558C-92A3-486D-8D9F-FC2B508FF4FE}"/>
    <pc:docChg chg="undo custSel addSld delSld modSld sldOrd addSection delSection modSection">
      <pc:chgData name="Alban VAN LAETHEM" userId="1893ae8f-d7e0-4c5f-861d-a482427ce7dc" providerId="ADAL" clId="{3342558C-92A3-486D-8D9F-FC2B508FF4FE}" dt="2024-02-27T17:43:12.170" v="867" actId="17851"/>
      <pc:docMkLst>
        <pc:docMk/>
      </pc:docMkLst>
      <pc:sldChg chg="modSp mod">
        <pc:chgData name="Alban VAN LAETHEM" userId="1893ae8f-d7e0-4c5f-861d-a482427ce7dc" providerId="ADAL" clId="{3342558C-92A3-486D-8D9F-FC2B508FF4FE}" dt="2024-02-21T09:21:31.085" v="1" actId="20577"/>
        <pc:sldMkLst>
          <pc:docMk/>
          <pc:sldMk cId="2088981848" sldId="262"/>
        </pc:sldMkLst>
        <pc:spChg chg="mod">
          <ac:chgData name="Alban VAN LAETHEM" userId="1893ae8f-d7e0-4c5f-861d-a482427ce7dc" providerId="ADAL" clId="{3342558C-92A3-486D-8D9F-FC2B508FF4FE}" dt="2024-02-21T09:21:31.085" v="1" actId="20577"/>
          <ac:spMkLst>
            <pc:docMk/>
            <pc:sldMk cId="2088981848" sldId="262"/>
            <ac:spMk id="3" creationId="{941D348E-C52E-D250-0633-BE49AF7E9209}"/>
          </ac:spMkLst>
        </pc:spChg>
      </pc:sldChg>
      <pc:sldChg chg="addSp delSp modSp add del mod modTransition addCm delCm">
        <pc:chgData name="Alban VAN LAETHEM" userId="1893ae8f-d7e0-4c5f-861d-a482427ce7dc" providerId="ADAL" clId="{3342558C-92A3-486D-8D9F-FC2B508FF4FE}" dt="2024-02-26T15:45:04.790" v="863" actId="20577"/>
        <pc:sldMkLst>
          <pc:docMk/>
          <pc:sldMk cId="3076998451" sldId="268"/>
        </pc:sldMkLst>
        <pc:spChg chg="del mod">
          <ac:chgData name="Alban VAN LAETHEM" userId="1893ae8f-d7e0-4c5f-861d-a482427ce7dc" providerId="ADAL" clId="{3342558C-92A3-486D-8D9F-FC2B508FF4FE}" dt="2024-02-24T11:45:36.993" v="220" actId="478"/>
          <ac:spMkLst>
            <pc:docMk/>
            <pc:sldMk cId="3076998451" sldId="268"/>
            <ac:spMk id="2" creationId="{4F2A9551-B5BC-4C9F-38E5-2415201F5F3F}"/>
          </ac:spMkLst>
        </pc:spChg>
        <pc:spChg chg="mod">
          <ac:chgData name="Alban VAN LAETHEM" userId="1893ae8f-d7e0-4c5f-861d-a482427ce7dc" providerId="ADAL" clId="{3342558C-92A3-486D-8D9F-FC2B508FF4FE}" dt="2024-02-26T15:44:59.851" v="861" actId="20577"/>
          <ac:spMkLst>
            <pc:docMk/>
            <pc:sldMk cId="3076998451" sldId="268"/>
            <ac:spMk id="7" creationId="{4E12ACAB-D9DA-CB0A-B88B-64CC3B87B589}"/>
          </ac:spMkLst>
        </pc:spChg>
        <pc:spChg chg="mod">
          <ac:chgData name="Alban VAN LAETHEM" userId="1893ae8f-d7e0-4c5f-861d-a482427ce7dc" providerId="ADAL" clId="{3342558C-92A3-486D-8D9F-FC2B508FF4FE}" dt="2024-02-26T15:45:03.229" v="862" actId="20577"/>
          <ac:spMkLst>
            <pc:docMk/>
            <pc:sldMk cId="3076998451" sldId="268"/>
            <ac:spMk id="9" creationId="{A750ED0D-6AE7-939F-4ED2-823554CCB06D}"/>
          </ac:spMkLst>
        </pc:spChg>
        <pc:spChg chg="mod">
          <ac:chgData name="Alban VAN LAETHEM" userId="1893ae8f-d7e0-4c5f-861d-a482427ce7dc" providerId="ADAL" clId="{3342558C-92A3-486D-8D9F-FC2B508FF4FE}" dt="2024-02-26T15:45:04.790" v="863" actId="20577"/>
          <ac:spMkLst>
            <pc:docMk/>
            <pc:sldMk cId="3076998451" sldId="268"/>
            <ac:spMk id="11" creationId="{B92FA743-1801-F09C-7252-F6E009CBBF1C}"/>
          </ac:spMkLst>
        </pc:spChg>
        <pc:spChg chg="add del mod">
          <ac:chgData name="Alban VAN LAETHEM" userId="1893ae8f-d7e0-4c5f-861d-a482427ce7dc" providerId="ADAL" clId="{3342558C-92A3-486D-8D9F-FC2B508FF4FE}" dt="2024-02-24T11:45:39.796" v="221" actId="478"/>
          <ac:spMkLst>
            <pc:docMk/>
            <pc:sldMk cId="3076998451" sldId="268"/>
            <ac:spMk id="13" creationId="{925C4C16-0BBF-E33A-A312-30809CCD0ACF}"/>
          </ac:spMkLst>
        </pc:spChg>
        <pc:spChg chg="add mod">
          <ac:chgData name="Alban VAN LAETHEM" userId="1893ae8f-d7e0-4c5f-861d-a482427ce7dc" providerId="ADAL" clId="{3342558C-92A3-486D-8D9F-FC2B508FF4FE}" dt="2024-02-24T11:45:47.309" v="223" actId="1076"/>
          <ac:spMkLst>
            <pc:docMk/>
            <pc:sldMk cId="3076998451" sldId="268"/>
            <ac:spMk id="14" creationId="{32EECDEE-8C87-2481-74CC-9CBE30061C7F}"/>
          </ac:spMkLst>
        </pc:spChg>
        <pc:spChg chg="add del">
          <ac:chgData name="Alban VAN LAETHEM" userId="1893ae8f-d7e0-4c5f-861d-a482427ce7dc" providerId="ADAL" clId="{3342558C-92A3-486D-8D9F-FC2B508FF4FE}" dt="2024-02-24T14:27:05.500" v="253" actId="22"/>
          <ac:spMkLst>
            <pc:docMk/>
            <pc:sldMk cId="3076998451" sldId="268"/>
            <ac:spMk id="16" creationId="{C43C20F9-F037-0156-DE77-AFCF64874AF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Alban VAN LAETHEM" userId="1893ae8f-d7e0-4c5f-861d-a482427ce7dc" providerId="ADAL" clId="{3342558C-92A3-486D-8D9F-FC2B508FF4FE}" dt="2024-02-24T14:41:07.857" v="706"/>
              <pc2:cmMkLst xmlns:pc2="http://schemas.microsoft.com/office/powerpoint/2019/9/main/command">
                <pc:docMk/>
                <pc:sldMk cId="3076998451" sldId="268"/>
                <pc2:cmMk id="{C6DEDA87-5F7E-443D-8BC3-909AAFF20B73}"/>
              </pc2:cmMkLst>
            </pc226:cmChg>
          </p:ext>
        </pc:extLst>
      </pc:sldChg>
      <pc:sldChg chg="modSp add del mod">
        <pc:chgData name="Alban VAN LAETHEM" userId="1893ae8f-d7e0-4c5f-861d-a482427ce7dc" providerId="ADAL" clId="{3342558C-92A3-486D-8D9F-FC2B508FF4FE}" dt="2024-02-21T09:27:25.096" v="79" actId="20577"/>
        <pc:sldMkLst>
          <pc:docMk/>
          <pc:sldMk cId="389443349" sldId="349"/>
        </pc:sldMkLst>
        <pc:spChg chg="mod">
          <ac:chgData name="Alban VAN LAETHEM" userId="1893ae8f-d7e0-4c5f-861d-a482427ce7dc" providerId="ADAL" clId="{3342558C-92A3-486D-8D9F-FC2B508FF4FE}" dt="2024-02-21T09:27:25.096" v="79" actId="20577"/>
          <ac:spMkLst>
            <pc:docMk/>
            <pc:sldMk cId="389443349" sldId="349"/>
            <ac:spMk id="2" creationId="{F2B2CAB3-DE22-C5A9-6CE8-92D9F40D1B51}"/>
          </ac:spMkLst>
        </pc:spChg>
      </pc:sldChg>
      <pc:sldChg chg="del">
        <pc:chgData name="Alban VAN LAETHEM" userId="1893ae8f-d7e0-4c5f-861d-a482427ce7dc" providerId="ADAL" clId="{3342558C-92A3-486D-8D9F-FC2B508FF4FE}" dt="2024-02-21T09:21:42.567" v="2" actId="18676"/>
        <pc:sldMkLst>
          <pc:docMk/>
          <pc:sldMk cId="32302347" sldId="366"/>
        </pc:sldMkLst>
      </pc:sldChg>
      <pc:sldChg chg="del">
        <pc:chgData name="Alban VAN LAETHEM" userId="1893ae8f-d7e0-4c5f-861d-a482427ce7dc" providerId="ADAL" clId="{3342558C-92A3-486D-8D9F-FC2B508FF4FE}" dt="2024-02-21T09:22:00.533" v="4" actId="18676"/>
        <pc:sldMkLst>
          <pc:docMk/>
          <pc:sldMk cId="1137890302" sldId="371"/>
        </pc:sldMkLst>
      </pc:sldChg>
      <pc:sldChg chg="modSp add del">
        <pc:chgData name="Alban VAN LAETHEM" userId="1893ae8f-d7e0-4c5f-861d-a482427ce7dc" providerId="ADAL" clId="{3342558C-92A3-486D-8D9F-FC2B508FF4FE}" dt="2024-02-23T09:10:56.584" v="95" actId="20577"/>
        <pc:sldMkLst>
          <pc:docMk/>
          <pc:sldMk cId="148332089" sldId="372"/>
        </pc:sldMkLst>
        <pc:spChg chg="mod">
          <ac:chgData name="Alban VAN LAETHEM" userId="1893ae8f-d7e0-4c5f-861d-a482427ce7dc" providerId="ADAL" clId="{3342558C-92A3-486D-8D9F-FC2B508FF4FE}" dt="2024-02-23T09:10:56.584" v="95" actId="20577"/>
          <ac:spMkLst>
            <pc:docMk/>
            <pc:sldMk cId="148332089" sldId="372"/>
            <ac:spMk id="6" creationId="{39944E03-C988-B39F-D921-EFAF418AFA00}"/>
          </ac:spMkLst>
        </pc:spChg>
      </pc:sldChg>
      <pc:sldChg chg="add del">
        <pc:chgData name="Alban VAN LAETHEM" userId="1893ae8f-d7e0-4c5f-861d-a482427ce7dc" providerId="ADAL" clId="{3342558C-92A3-486D-8D9F-FC2B508FF4FE}" dt="2024-02-23T09:08:56.913" v="92"/>
        <pc:sldMkLst>
          <pc:docMk/>
          <pc:sldMk cId="3000358619" sldId="375"/>
        </pc:sldMkLst>
      </pc:sldChg>
      <pc:sldChg chg="del">
        <pc:chgData name="Alban VAN LAETHEM" userId="1893ae8f-d7e0-4c5f-861d-a482427ce7dc" providerId="ADAL" clId="{3342558C-92A3-486D-8D9F-FC2B508FF4FE}" dt="2024-02-21T09:22:00.533" v="4" actId="18676"/>
        <pc:sldMkLst>
          <pc:docMk/>
          <pc:sldMk cId="1781741895" sldId="377"/>
        </pc:sldMkLst>
      </pc:sldChg>
      <pc:sldChg chg="del">
        <pc:chgData name="Alban VAN LAETHEM" userId="1893ae8f-d7e0-4c5f-861d-a482427ce7dc" providerId="ADAL" clId="{3342558C-92A3-486D-8D9F-FC2B508FF4FE}" dt="2024-02-21T09:22:00.533" v="4" actId="18676"/>
        <pc:sldMkLst>
          <pc:docMk/>
          <pc:sldMk cId="3802568803" sldId="381"/>
        </pc:sldMkLst>
      </pc:sldChg>
      <pc:sldChg chg="del">
        <pc:chgData name="Alban VAN LAETHEM" userId="1893ae8f-d7e0-4c5f-861d-a482427ce7dc" providerId="ADAL" clId="{3342558C-92A3-486D-8D9F-FC2B508FF4FE}" dt="2024-02-21T09:22:00.533" v="4" actId="18676"/>
        <pc:sldMkLst>
          <pc:docMk/>
          <pc:sldMk cId="3298671146" sldId="382"/>
        </pc:sldMkLst>
      </pc:sldChg>
      <pc:sldChg chg="del">
        <pc:chgData name="Alban VAN LAETHEM" userId="1893ae8f-d7e0-4c5f-861d-a482427ce7dc" providerId="ADAL" clId="{3342558C-92A3-486D-8D9F-FC2B508FF4FE}" dt="2024-02-21T09:22:00.533" v="4" actId="18676"/>
        <pc:sldMkLst>
          <pc:docMk/>
          <pc:sldMk cId="1373411092" sldId="383"/>
        </pc:sldMkLst>
      </pc:sldChg>
      <pc:sldChg chg="del">
        <pc:chgData name="Alban VAN LAETHEM" userId="1893ae8f-d7e0-4c5f-861d-a482427ce7dc" providerId="ADAL" clId="{3342558C-92A3-486D-8D9F-FC2B508FF4FE}" dt="2024-02-21T09:22:00.533" v="4" actId="18676"/>
        <pc:sldMkLst>
          <pc:docMk/>
          <pc:sldMk cId="3582899620" sldId="384"/>
        </pc:sldMkLst>
      </pc:sldChg>
      <pc:sldChg chg="del">
        <pc:chgData name="Alban VAN LAETHEM" userId="1893ae8f-d7e0-4c5f-861d-a482427ce7dc" providerId="ADAL" clId="{3342558C-92A3-486D-8D9F-FC2B508FF4FE}" dt="2024-02-21T09:22:00.533" v="4" actId="18676"/>
        <pc:sldMkLst>
          <pc:docMk/>
          <pc:sldMk cId="1820816373" sldId="385"/>
        </pc:sldMkLst>
      </pc:sldChg>
      <pc:sldChg chg="add del">
        <pc:chgData name="Alban VAN LAETHEM" userId="1893ae8f-d7e0-4c5f-861d-a482427ce7dc" providerId="ADAL" clId="{3342558C-92A3-486D-8D9F-FC2B508FF4FE}" dt="2024-02-23T09:08:00.449" v="91"/>
        <pc:sldMkLst>
          <pc:docMk/>
          <pc:sldMk cId="1901263362" sldId="386"/>
        </pc:sldMkLst>
      </pc:sldChg>
      <pc:sldChg chg="modSp add del mod modNotesTx">
        <pc:chgData name="Alban VAN LAETHEM" userId="1893ae8f-d7e0-4c5f-861d-a482427ce7dc" providerId="ADAL" clId="{3342558C-92A3-486D-8D9F-FC2B508FF4FE}" dt="2024-02-26T13:04:26.564" v="852" actId="14100"/>
        <pc:sldMkLst>
          <pc:docMk/>
          <pc:sldMk cId="1061987212" sldId="387"/>
        </pc:sldMkLst>
        <pc:spChg chg="mod">
          <ac:chgData name="Alban VAN LAETHEM" userId="1893ae8f-d7e0-4c5f-861d-a482427ce7dc" providerId="ADAL" clId="{3342558C-92A3-486D-8D9F-FC2B508FF4FE}" dt="2024-02-24T16:56:34.530" v="792" actId="20577"/>
          <ac:spMkLst>
            <pc:docMk/>
            <pc:sldMk cId="1061987212" sldId="387"/>
            <ac:spMk id="7" creationId="{A1AEB724-6E80-0264-CE3B-B3B305E0973C}"/>
          </ac:spMkLst>
        </pc:spChg>
        <pc:spChg chg="mod">
          <ac:chgData name="Alban VAN LAETHEM" userId="1893ae8f-d7e0-4c5f-861d-a482427ce7dc" providerId="ADAL" clId="{3342558C-92A3-486D-8D9F-FC2B508FF4FE}" dt="2024-02-26T13:04:26.564" v="852" actId="14100"/>
          <ac:spMkLst>
            <pc:docMk/>
            <pc:sldMk cId="1061987212" sldId="387"/>
            <ac:spMk id="16" creationId="{B8E4388B-35C4-060D-A52C-41A7A059A54D}"/>
          </ac:spMkLst>
        </pc:spChg>
      </pc:sldChg>
      <pc:sldChg chg="add del">
        <pc:chgData name="Alban VAN LAETHEM" userId="1893ae8f-d7e0-4c5f-861d-a482427ce7dc" providerId="ADAL" clId="{3342558C-92A3-486D-8D9F-FC2B508FF4FE}" dt="2024-02-23T09:08:00.449" v="91"/>
        <pc:sldMkLst>
          <pc:docMk/>
          <pc:sldMk cId="2352801517" sldId="388"/>
        </pc:sldMkLst>
      </pc:sldChg>
      <pc:sldChg chg="add del">
        <pc:chgData name="Alban VAN LAETHEM" userId="1893ae8f-d7e0-4c5f-861d-a482427ce7dc" providerId="ADAL" clId="{3342558C-92A3-486D-8D9F-FC2B508FF4FE}" dt="2024-02-23T09:08:00.449" v="91"/>
        <pc:sldMkLst>
          <pc:docMk/>
          <pc:sldMk cId="2247266260" sldId="391"/>
        </pc:sldMkLst>
      </pc:sldChg>
      <pc:sldChg chg="del">
        <pc:chgData name="Alban VAN LAETHEM" userId="1893ae8f-d7e0-4c5f-861d-a482427ce7dc" providerId="ADAL" clId="{3342558C-92A3-486D-8D9F-FC2B508FF4FE}" dt="2024-02-21T09:22:00.533" v="4" actId="18676"/>
        <pc:sldMkLst>
          <pc:docMk/>
          <pc:sldMk cId="1044694337" sldId="392"/>
        </pc:sldMkLst>
      </pc:sldChg>
      <pc:sldChg chg="modSp add del mod">
        <pc:chgData name="Alban VAN LAETHEM" userId="1893ae8f-d7e0-4c5f-861d-a482427ce7dc" providerId="ADAL" clId="{3342558C-92A3-486D-8D9F-FC2B508FF4FE}" dt="2024-02-24T12:10:05.811" v="249" actId="6549"/>
        <pc:sldMkLst>
          <pc:docMk/>
          <pc:sldMk cId="176656419" sldId="393"/>
        </pc:sldMkLst>
        <pc:spChg chg="mod">
          <ac:chgData name="Alban VAN LAETHEM" userId="1893ae8f-d7e0-4c5f-861d-a482427ce7dc" providerId="ADAL" clId="{3342558C-92A3-486D-8D9F-FC2B508FF4FE}" dt="2024-02-24T12:10:05.811" v="249" actId="6549"/>
          <ac:spMkLst>
            <pc:docMk/>
            <pc:sldMk cId="176656419" sldId="393"/>
            <ac:spMk id="2" creationId="{F2B2CAB3-DE22-C5A9-6CE8-92D9F40D1B51}"/>
          </ac:spMkLst>
        </pc:spChg>
        <pc:spChg chg="mod">
          <ac:chgData name="Alban VAN LAETHEM" userId="1893ae8f-d7e0-4c5f-861d-a482427ce7dc" providerId="ADAL" clId="{3342558C-92A3-486D-8D9F-FC2B508FF4FE}" dt="2024-02-23T09:11:03.701" v="97" actId="20577"/>
          <ac:spMkLst>
            <pc:docMk/>
            <pc:sldMk cId="176656419" sldId="393"/>
            <ac:spMk id="3" creationId="{EF6D1133-52FD-2323-0C15-08FC113E7F47}"/>
          </ac:spMkLst>
        </pc:spChg>
      </pc:sldChg>
      <pc:sldChg chg="modSp add del mod">
        <pc:chgData name="Alban VAN LAETHEM" userId="1893ae8f-d7e0-4c5f-861d-a482427ce7dc" providerId="ADAL" clId="{3342558C-92A3-486D-8D9F-FC2B508FF4FE}" dt="2024-02-24T14:45:46.409" v="713" actId="6549"/>
        <pc:sldMkLst>
          <pc:docMk/>
          <pc:sldMk cId="48606713" sldId="395"/>
        </pc:sldMkLst>
        <pc:spChg chg="mod">
          <ac:chgData name="Alban VAN LAETHEM" userId="1893ae8f-d7e0-4c5f-861d-a482427ce7dc" providerId="ADAL" clId="{3342558C-92A3-486D-8D9F-FC2B508FF4FE}" dt="2024-02-24T12:10:10.827" v="251" actId="20577"/>
          <ac:spMkLst>
            <pc:docMk/>
            <pc:sldMk cId="48606713" sldId="395"/>
            <ac:spMk id="2" creationId="{E80C5D98-64D9-FA05-96B6-64AA559032E1}"/>
          </ac:spMkLst>
        </pc:spChg>
        <pc:spChg chg="mod">
          <ac:chgData name="Alban VAN LAETHEM" userId="1893ae8f-d7e0-4c5f-861d-a482427ce7dc" providerId="ADAL" clId="{3342558C-92A3-486D-8D9F-FC2B508FF4FE}" dt="2024-02-24T14:45:46.409" v="713" actId="6549"/>
          <ac:spMkLst>
            <pc:docMk/>
            <pc:sldMk cId="48606713" sldId="395"/>
            <ac:spMk id="9" creationId="{163B743B-09E6-8E22-3CB2-B3569A33BC80}"/>
          </ac:spMkLst>
        </pc:spChg>
      </pc:sldChg>
      <pc:sldChg chg="modSp add del">
        <pc:chgData name="Alban VAN LAETHEM" userId="1893ae8f-d7e0-4c5f-861d-a482427ce7dc" providerId="ADAL" clId="{3342558C-92A3-486D-8D9F-FC2B508FF4FE}" dt="2024-02-24T14:45:57.038" v="715" actId="20577"/>
        <pc:sldMkLst>
          <pc:docMk/>
          <pc:sldMk cId="848667574" sldId="401"/>
        </pc:sldMkLst>
        <pc:spChg chg="mod">
          <ac:chgData name="Alban VAN LAETHEM" userId="1893ae8f-d7e0-4c5f-861d-a482427ce7dc" providerId="ADAL" clId="{3342558C-92A3-486D-8D9F-FC2B508FF4FE}" dt="2024-02-24T14:45:57.038" v="715" actId="20577"/>
          <ac:spMkLst>
            <pc:docMk/>
            <pc:sldMk cId="848667574" sldId="401"/>
            <ac:spMk id="7" creationId="{2E5DCC35-AA53-89C7-6665-9D86068DD3F4}"/>
          </ac:spMkLst>
        </pc:spChg>
      </pc:sldChg>
      <pc:sldChg chg="del">
        <pc:chgData name="Alban VAN LAETHEM" userId="1893ae8f-d7e0-4c5f-861d-a482427ce7dc" providerId="ADAL" clId="{3342558C-92A3-486D-8D9F-FC2B508FF4FE}" dt="2024-02-21T09:21:49.176" v="3" actId="18676"/>
        <pc:sldMkLst>
          <pc:docMk/>
          <pc:sldMk cId="3200161310" sldId="411"/>
        </pc:sldMkLst>
      </pc:sldChg>
      <pc:sldChg chg="modSp mod addCm delCm">
        <pc:chgData name="Alban VAN LAETHEM" userId="1893ae8f-d7e0-4c5f-861d-a482427ce7dc" providerId="ADAL" clId="{3342558C-92A3-486D-8D9F-FC2B508FF4FE}" dt="2024-02-24T11:54:02.743" v="247"/>
        <pc:sldMkLst>
          <pc:docMk/>
          <pc:sldMk cId="3102238949" sldId="412"/>
        </pc:sldMkLst>
        <pc:picChg chg="mod modCrop">
          <ac:chgData name="Alban VAN LAETHEM" userId="1893ae8f-d7e0-4c5f-861d-a482427ce7dc" providerId="ADAL" clId="{3342558C-92A3-486D-8D9F-FC2B508FF4FE}" dt="2024-02-24T11:53:44.176" v="246" actId="14100"/>
          <ac:picMkLst>
            <pc:docMk/>
            <pc:sldMk cId="3102238949" sldId="412"/>
            <ac:picMk id="5" creationId="{0C118BE3-6275-01D8-6337-E8D6E276583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Alban VAN LAETHEM" userId="1893ae8f-d7e0-4c5f-861d-a482427ce7dc" providerId="ADAL" clId="{3342558C-92A3-486D-8D9F-FC2B508FF4FE}" dt="2024-02-24T11:54:02.743" v="247"/>
              <pc2:cmMkLst xmlns:pc2="http://schemas.microsoft.com/office/powerpoint/2019/9/main/command">
                <pc:docMk/>
                <pc:sldMk cId="3102238949" sldId="412"/>
                <pc2:cmMk id="{EB2194EE-1A4C-4C7B-8E93-E141EF1D9281}"/>
              </pc2:cmMkLst>
            </pc226:cmChg>
          </p:ext>
        </pc:extLst>
      </pc:sldChg>
      <pc:sldChg chg="add del">
        <pc:chgData name="Alban VAN LAETHEM" userId="1893ae8f-d7e0-4c5f-861d-a482427ce7dc" providerId="ADAL" clId="{3342558C-92A3-486D-8D9F-FC2B508FF4FE}" dt="2024-02-23T09:08:56.913" v="92"/>
        <pc:sldMkLst>
          <pc:docMk/>
          <pc:sldMk cId="4017597102" sldId="413"/>
        </pc:sldMkLst>
      </pc:sldChg>
      <pc:sldChg chg="add del">
        <pc:chgData name="Alban VAN LAETHEM" userId="1893ae8f-d7e0-4c5f-861d-a482427ce7dc" providerId="ADAL" clId="{3342558C-92A3-486D-8D9F-FC2B508FF4FE}" dt="2024-02-23T09:08:56.913" v="92"/>
        <pc:sldMkLst>
          <pc:docMk/>
          <pc:sldMk cId="2464074096" sldId="415"/>
        </pc:sldMkLst>
      </pc:sldChg>
      <pc:sldChg chg="delSp modSp add del mod delAnim">
        <pc:chgData name="Alban VAN LAETHEM" userId="1893ae8f-d7e0-4c5f-861d-a482427ce7dc" providerId="ADAL" clId="{3342558C-92A3-486D-8D9F-FC2B508FF4FE}" dt="2024-02-24T18:05:22.751" v="828" actId="478"/>
        <pc:sldMkLst>
          <pc:docMk/>
          <pc:sldMk cId="3074726281" sldId="417"/>
        </pc:sldMkLst>
        <pc:spChg chg="del">
          <ac:chgData name="Alban VAN LAETHEM" userId="1893ae8f-d7e0-4c5f-861d-a482427ce7dc" providerId="ADAL" clId="{3342558C-92A3-486D-8D9F-FC2B508FF4FE}" dt="2024-02-24T18:05:22.751" v="828" actId="478"/>
          <ac:spMkLst>
            <pc:docMk/>
            <pc:sldMk cId="3074726281" sldId="417"/>
            <ac:spMk id="3" creationId="{5E91739B-A6D8-2B24-FB5B-CB268CD85AC1}"/>
          </ac:spMkLst>
        </pc:spChg>
        <pc:spChg chg="mod">
          <ac:chgData name="Alban VAN LAETHEM" userId="1893ae8f-d7e0-4c5f-861d-a482427ce7dc" providerId="ADAL" clId="{3342558C-92A3-486D-8D9F-FC2B508FF4FE}" dt="2024-02-24T18:04:37.484" v="822" actId="14100"/>
          <ac:spMkLst>
            <pc:docMk/>
            <pc:sldMk cId="3074726281" sldId="417"/>
            <ac:spMk id="12" creationId="{6844D9E1-72A8-CB28-9F7E-9282CAD66715}"/>
          </ac:spMkLst>
        </pc:spChg>
      </pc:sldChg>
      <pc:sldChg chg="modSp add del mod">
        <pc:chgData name="Alban VAN LAETHEM" userId="1893ae8f-d7e0-4c5f-861d-a482427ce7dc" providerId="ADAL" clId="{3342558C-92A3-486D-8D9F-FC2B508FF4FE}" dt="2024-02-24T11:50:37.925" v="231" actId="20577"/>
        <pc:sldMkLst>
          <pc:docMk/>
          <pc:sldMk cId="2029935183" sldId="418"/>
        </pc:sldMkLst>
        <pc:spChg chg="mod">
          <ac:chgData name="Alban VAN LAETHEM" userId="1893ae8f-d7e0-4c5f-861d-a482427ce7dc" providerId="ADAL" clId="{3342558C-92A3-486D-8D9F-FC2B508FF4FE}" dt="2024-02-24T11:50:37.925" v="231" actId="20577"/>
          <ac:spMkLst>
            <pc:docMk/>
            <pc:sldMk cId="2029935183" sldId="418"/>
            <ac:spMk id="2" creationId="{E9750C84-254C-B1DC-BD3F-A078C5EB4CB3}"/>
          </ac:spMkLst>
        </pc:spChg>
      </pc:sldChg>
      <pc:sldChg chg="modSp add del mod">
        <pc:chgData name="Alban VAN LAETHEM" userId="1893ae8f-d7e0-4c5f-861d-a482427ce7dc" providerId="ADAL" clId="{3342558C-92A3-486D-8D9F-FC2B508FF4FE}" dt="2024-02-24T11:50:41.595" v="232" actId="20577"/>
        <pc:sldMkLst>
          <pc:docMk/>
          <pc:sldMk cId="723680374" sldId="419"/>
        </pc:sldMkLst>
        <pc:spChg chg="mod">
          <ac:chgData name="Alban VAN LAETHEM" userId="1893ae8f-d7e0-4c5f-861d-a482427ce7dc" providerId="ADAL" clId="{3342558C-92A3-486D-8D9F-FC2B508FF4FE}" dt="2024-02-24T11:50:41.595" v="232" actId="20577"/>
          <ac:spMkLst>
            <pc:docMk/>
            <pc:sldMk cId="723680374" sldId="419"/>
            <ac:spMk id="2" creationId="{E9750C84-254C-B1DC-BD3F-A078C5EB4CB3}"/>
          </ac:spMkLst>
        </pc:spChg>
      </pc:sldChg>
      <pc:sldChg chg="modSp add del mod">
        <pc:chgData name="Alban VAN LAETHEM" userId="1893ae8f-d7e0-4c5f-861d-a482427ce7dc" providerId="ADAL" clId="{3342558C-92A3-486D-8D9F-FC2B508FF4FE}" dt="2024-02-24T17:50:22.602" v="799" actId="14826"/>
        <pc:sldMkLst>
          <pc:docMk/>
          <pc:sldMk cId="1077100846" sldId="420"/>
        </pc:sldMkLst>
        <pc:spChg chg="mod">
          <ac:chgData name="Alban VAN LAETHEM" userId="1893ae8f-d7e0-4c5f-861d-a482427ce7dc" providerId="ADAL" clId="{3342558C-92A3-486D-8D9F-FC2B508FF4FE}" dt="2024-02-24T11:50:45.552" v="233" actId="20577"/>
          <ac:spMkLst>
            <pc:docMk/>
            <pc:sldMk cId="1077100846" sldId="420"/>
            <ac:spMk id="2" creationId="{E9750C84-254C-B1DC-BD3F-A078C5EB4CB3}"/>
          </ac:spMkLst>
        </pc:spChg>
        <pc:picChg chg="mod">
          <ac:chgData name="Alban VAN LAETHEM" userId="1893ae8f-d7e0-4c5f-861d-a482427ce7dc" providerId="ADAL" clId="{3342558C-92A3-486D-8D9F-FC2B508FF4FE}" dt="2024-02-24T17:50:22.602" v="799" actId="14826"/>
          <ac:picMkLst>
            <pc:docMk/>
            <pc:sldMk cId="1077100846" sldId="420"/>
            <ac:picMk id="6" creationId="{B7BFE7D4-553A-FCF3-1914-32EDEED49C89}"/>
          </ac:picMkLst>
        </pc:picChg>
      </pc:sldChg>
      <pc:sldChg chg="modSp add del mod">
        <pc:chgData name="Alban VAN LAETHEM" userId="1893ae8f-d7e0-4c5f-861d-a482427ce7dc" providerId="ADAL" clId="{3342558C-92A3-486D-8D9F-FC2B508FF4FE}" dt="2024-02-24T17:59:26.747" v="800" actId="14826"/>
        <pc:sldMkLst>
          <pc:docMk/>
          <pc:sldMk cId="2815597658" sldId="421"/>
        </pc:sldMkLst>
        <pc:spChg chg="mod">
          <ac:chgData name="Alban VAN LAETHEM" userId="1893ae8f-d7e0-4c5f-861d-a482427ce7dc" providerId="ADAL" clId="{3342558C-92A3-486D-8D9F-FC2B508FF4FE}" dt="2024-02-24T11:50:50.699" v="234" actId="20577"/>
          <ac:spMkLst>
            <pc:docMk/>
            <pc:sldMk cId="2815597658" sldId="421"/>
            <ac:spMk id="2" creationId="{E9750C84-254C-B1DC-BD3F-A078C5EB4CB3}"/>
          </ac:spMkLst>
        </pc:spChg>
        <pc:picChg chg="mod">
          <ac:chgData name="Alban VAN LAETHEM" userId="1893ae8f-d7e0-4c5f-861d-a482427ce7dc" providerId="ADAL" clId="{3342558C-92A3-486D-8D9F-FC2B508FF4FE}" dt="2024-02-24T17:59:26.747" v="800" actId="14826"/>
          <ac:picMkLst>
            <pc:docMk/>
            <pc:sldMk cId="2815597658" sldId="421"/>
            <ac:picMk id="6" creationId="{B7BFE7D4-553A-FCF3-1914-32EDEED49C89}"/>
          </ac:picMkLst>
        </pc:picChg>
      </pc:sldChg>
      <pc:sldChg chg="del">
        <pc:chgData name="Alban VAN LAETHEM" userId="1893ae8f-d7e0-4c5f-861d-a482427ce7dc" providerId="ADAL" clId="{3342558C-92A3-486D-8D9F-FC2B508FF4FE}" dt="2024-02-21T09:21:42.567" v="2" actId="18676"/>
        <pc:sldMkLst>
          <pc:docMk/>
          <pc:sldMk cId="1970448585" sldId="424"/>
        </pc:sldMkLst>
      </pc:sldChg>
      <pc:sldChg chg="del">
        <pc:chgData name="Alban VAN LAETHEM" userId="1893ae8f-d7e0-4c5f-861d-a482427ce7dc" providerId="ADAL" clId="{3342558C-92A3-486D-8D9F-FC2B508FF4FE}" dt="2024-02-21T09:21:42.567" v="2" actId="18676"/>
        <pc:sldMkLst>
          <pc:docMk/>
          <pc:sldMk cId="4055263235" sldId="425"/>
        </pc:sldMkLst>
      </pc:sldChg>
      <pc:sldChg chg="del">
        <pc:chgData name="Alban VAN LAETHEM" userId="1893ae8f-d7e0-4c5f-861d-a482427ce7dc" providerId="ADAL" clId="{3342558C-92A3-486D-8D9F-FC2B508FF4FE}" dt="2024-02-21T09:21:42.567" v="2" actId="18676"/>
        <pc:sldMkLst>
          <pc:docMk/>
          <pc:sldMk cId="3278546821" sldId="426"/>
        </pc:sldMkLst>
      </pc:sldChg>
      <pc:sldChg chg="del">
        <pc:chgData name="Alban VAN LAETHEM" userId="1893ae8f-d7e0-4c5f-861d-a482427ce7dc" providerId="ADAL" clId="{3342558C-92A3-486D-8D9F-FC2B508FF4FE}" dt="2024-02-21T09:21:49.176" v="3" actId="18676"/>
        <pc:sldMkLst>
          <pc:docMk/>
          <pc:sldMk cId="3208493959" sldId="427"/>
        </pc:sldMkLst>
      </pc:sldChg>
      <pc:sldChg chg="del">
        <pc:chgData name="Alban VAN LAETHEM" userId="1893ae8f-d7e0-4c5f-861d-a482427ce7dc" providerId="ADAL" clId="{3342558C-92A3-486D-8D9F-FC2B508FF4FE}" dt="2024-02-21T09:21:49.176" v="3" actId="18676"/>
        <pc:sldMkLst>
          <pc:docMk/>
          <pc:sldMk cId="38016702" sldId="428"/>
        </pc:sldMkLst>
      </pc:sldChg>
      <pc:sldChg chg="addSp modSp mod modAnim">
        <pc:chgData name="Alban VAN LAETHEM" userId="1893ae8f-d7e0-4c5f-861d-a482427ce7dc" providerId="ADAL" clId="{3342558C-92A3-486D-8D9F-FC2B508FF4FE}" dt="2024-02-23T09:11:10.151" v="99" actId="20577"/>
        <pc:sldMkLst>
          <pc:docMk/>
          <pc:sldMk cId="4233823373" sldId="430"/>
        </pc:sldMkLst>
        <pc:spChg chg="add mod">
          <ac:chgData name="Alban VAN LAETHEM" userId="1893ae8f-d7e0-4c5f-861d-a482427ce7dc" providerId="ADAL" clId="{3342558C-92A3-486D-8D9F-FC2B508FF4FE}" dt="2024-02-23T09:11:10.151" v="99" actId="20577"/>
          <ac:spMkLst>
            <pc:docMk/>
            <pc:sldMk cId="4233823373" sldId="430"/>
            <ac:spMk id="5" creationId="{A3A7E098-2A6E-E221-9CDD-06B6F89FE420}"/>
          </ac:spMkLst>
        </pc:spChg>
      </pc:sldChg>
      <pc:sldChg chg="del">
        <pc:chgData name="Alban VAN LAETHEM" userId="1893ae8f-d7e0-4c5f-861d-a482427ce7dc" providerId="ADAL" clId="{3342558C-92A3-486D-8D9F-FC2B508FF4FE}" dt="2024-02-27T17:43:02.324" v="864" actId="2696"/>
        <pc:sldMkLst>
          <pc:docMk/>
          <pc:sldMk cId="1619102875" sldId="431"/>
        </pc:sldMkLst>
      </pc:sldChg>
      <pc:sldChg chg="del">
        <pc:chgData name="Alban VAN LAETHEM" userId="1893ae8f-d7e0-4c5f-861d-a482427ce7dc" providerId="ADAL" clId="{3342558C-92A3-486D-8D9F-FC2B508FF4FE}" dt="2024-02-27T17:43:02.324" v="864" actId="2696"/>
        <pc:sldMkLst>
          <pc:docMk/>
          <pc:sldMk cId="2784253795" sldId="432"/>
        </pc:sldMkLst>
      </pc:sldChg>
      <pc:sldChg chg="del">
        <pc:chgData name="Alban VAN LAETHEM" userId="1893ae8f-d7e0-4c5f-861d-a482427ce7dc" providerId="ADAL" clId="{3342558C-92A3-486D-8D9F-FC2B508FF4FE}" dt="2024-02-27T17:43:02.324" v="864" actId="2696"/>
        <pc:sldMkLst>
          <pc:docMk/>
          <pc:sldMk cId="871750789" sldId="433"/>
        </pc:sldMkLst>
      </pc:sldChg>
      <pc:sldChg chg="del">
        <pc:chgData name="Alban VAN LAETHEM" userId="1893ae8f-d7e0-4c5f-861d-a482427ce7dc" providerId="ADAL" clId="{3342558C-92A3-486D-8D9F-FC2B508FF4FE}" dt="2024-02-27T17:43:02.324" v="864" actId="2696"/>
        <pc:sldMkLst>
          <pc:docMk/>
          <pc:sldMk cId="1849321386" sldId="434"/>
        </pc:sldMkLst>
      </pc:sldChg>
      <pc:sldChg chg="del">
        <pc:chgData name="Alban VAN LAETHEM" userId="1893ae8f-d7e0-4c5f-861d-a482427ce7dc" providerId="ADAL" clId="{3342558C-92A3-486D-8D9F-FC2B508FF4FE}" dt="2024-02-27T17:43:02.324" v="864" actId="2696"/>
        <pc:sldMkLst>
          <pc:docMk/>
          <pc:sldMk cId="4274628560" sldId="435"/>
        </pc:sldMkLst>
      </pc:sldChg>
      <pc:sldChg chg="del">
        <pc:chgData name="Alban VAN LAETHEM" userId="1893ae8f-d7e0-4c5f-861d-a482427ce7dc" providerId="ADAL" clId="{3342558C-92A3-486D-8D9F-FC2B508FF4FE}" dt="2024-02-27T17:43:02.324" v="864" actId="2696"/>
        <pc:sldMkLst>
          <pc:docMk/>
          <pc:sldMk cId="597530347" sldId="436"/>
        </pc:sldMkLst>
      </pc:sldChg>
      <pc:sldChg chg="del">
        <pc:chgData name="Alban VAN LAETHEM" userId="1893ae8f-d7e0-4c5f-861d-a482427ce7dc" providerId="ADAL" clId="{3342558C-92A3-486D-8D9F-FC2B508FF4FE}" dt="2024-02-27T17:43:02.324" v="864" actId="2696"/>
        <pc:sldMkLst>
          <pc:docMk/>
          <pc:sldMk cId="632949857" sldId="437"/>
        </pc:sldMkLst>
      </pc:sldChg>
      <pc:sldChg chg="del">
        <pc:chgData name="Alban VAN LAETHEM" userId="1893ae8f-d7e0-4c5f-861d-a482427ce7dc" providerId="ADAL" clId="{3342558C-92A3-486D-8D9F-FC2B508FF4FE}" dt="2024-02-27T17:43:02.324" v="864" actId="2696"/>
        <pc:sldMkLst>
          <pc:docMk/>
          <pc:sldMk cId="2367083295" sldId="438"/>
        </pc:sldMkLst>
      </pc:sldChg>
      <pc:sldChg chg="del">
        <pc:chgData name="Alban VAN LAETHEM" userId="1893ae8f-d7e0-4c5f-861d-a482427ce7dc" providerId="ADAL" clId="{3342558C-92A3-486D-8D9F-FC2B508FF4FE}" dt="2024-02-27T17:43:02.324" v="864" actId="2696"/>
        <pc:sldMkLst>
          <pc:docMk/>
          <pc:sldMk cId="4186441020" sldId="439"/>
        </pc:sldMkLst>
      </pc:sldChg>
      <pc:sldChg chg="del">
        <pc:chgData name="Alban VAN LAETHEM" userId="1893ae8f-d7e0-4c5f-861d-a482427ce7dc" providerId="ADAL" clId="{3342558C-92A3-486D-8D9F-FC2B508FF4FE}" dt="2024-02-27T17:43:02.324" v="864" actId="2696"/>
        <pc:sldMkLst>
          <pc:docMk/>
          <pc:sldMk cId="2999723840" sldId="440"/>
        </pc:sldMkLst>
      </pc:sldChg>
      <pc:sldChg chg="del">
        <pc:chgData name="Alban VAN LAETHEM" userId="1893ae8f-d7e0-4c5f-861d-a482427ce7dc" providerId="ADAL" clId="{3342558C-92A3-486D-8D9F-FC2B508FF4FE}" dt="2024-02-27T17:43:02.324" v="864" actId="2696"/>
        <pc:sldMkLst>
          <pc:docMk/>
          <pc:sldMk cId="2778281180" sldId="441"/>
        </pc:sldMkLst>
      </pc:sldChg>
      <pc:sldChg chg="del">
        <pc:chgData name="Alban VAN LAETHEM" userId="1893ae8f-d7e0-4c5f-861d-a482427ce7dc" providerId="ADAL" clId="{3342558C-92A3-486D-8D9F-FC2B508FF4FE}" dt="2024-02-27T17:43:02.324" v="864" actId="2696"/>
        <pc:sldMkLst>
          <pc:docMk/>
          <pc:sldMk cId="564792143" sldId="443"/>
        </pc:sldMkLst>
      </pc:sldChg>
      <pc:sldChg chg="del">
        <pc:chgData name="Alban VAN LAETHEM" userId="1893ae8f-d7e0-4c5f-861d-a482427ce7dc" providerId="ADAL" clId="{3342558C-92A3-486D-8D9F-FC2B508FF4FE}" dt="2024-02-27T17:43:02.324" v="864" actId="2696"/>
        <pc:sldMkLst>
          <pc:docMk/>
          <pc:sldMk cId="2908022640" sldId="444"/>
        </pc:sldMkLst>
      </pc:sldChg>
      <pc:sldChg chg="addSp delSp modSp add mod modTransition">
        <pc:chgData name="Alban VAN LAETHEM" userId="1893ae8f-d7e0-4c5f-861d-a482427ce7dc" providerId="ADAL" clId="{3342558C-92A3-486D-8D9F-FC2B508FF4FE}" dt="2024-02-24T11:40:27.540" v="133" actId="20577"/>
        <pc:sldMkLst>
          <pc:docMk/>
          <pc:sldMk cId="714678873" sldId="445"/>
        </pc:sldMkLst>
        <pc:spChg chg="mod">
          <ac:chgData name="Alban VAN LAETHEM" userId="1893ae8f-d7e0-4c5f-861d-a482427ce7dc" providerId="ADAL" clId="{3342558C-92A3-486D-8D9F-FC2B508FF4FE}" dt="2024-02-24T11:40:27.540" v="133" actId="20577"/>
          <ac:spMkLst>
            <pc:docMk/>
            <pc:sldMk cId="714678873" sldId="445"/>
            <ac:spMk id="2" creationId="{F2B2CAB3-DE22-C5A9-6CE8-92D9F40D1B51}"/>
          </ac:spMkLst>
        </pc:spChg>
        <pc:spChg chg="add del">
          <ac:chgData name="Alban VAN LAETHEM" userId="1893ae8f-d7e0-4c5f-861d-a482427ce7dc" providerId="ADAL" clId="{3342558C-92A3-486D-8D9F-FC2B508FF4FE}" dt="2024-02-24T11:37:22.159" v="120" actId="22"/>
          <ac:spMkLst>
            <pc:docMk/>
            <pc:sldMk cId="714678873" sldId="445"/>
            <ac:spMk id="5" creationId="{EB991B35-B3A3-4CBC-BE78-51FA7C5459D3}"/>
          </ac:spMkLst>
        </pc:spChg>
        <pc:spChg chg="add del">
          <ac:chgData name="Alban VAN LAETHEM" userId="1893ae8f-d7e0-4c5f-861d-a482427ce7dc" providerId="ADAL" clId="{3342558C-92A3-486D-8D9F-FC2B508FF4FE}" dt="2024-02-24T11:37:27.400" v="122" actId="22"/>
          <ac:spMkLst>
            <pc:docMk/>
            <pc:sldMk cId="714678873" sldId="445"/>
            <ac:spMk id="8" creationId="{286BFD98-3C33-00BD-27D4-75DD84550C31}"/>
          </ac:spMkLst>
        </pc:spChg>
      </pc:sldChg>
      <pc:sldChg chg="add">
        <pc:chgData name="Alban VAN LAETHEM" userId="1893ae8f-d7e0-4c5f-861d-a482427ce7dc" providerId="ADAL" clId="{3342558C-92A3-486D-8D9F-FC2B508FF4FE}" dt="2024-02-24T11:37:36.029" v="123"/>
        <pc:sldMkLst>
          <pc:docMk/>
          <pc:sldMk cId="483956863" sldId="446"/>
        </pc:sldMkLst>
      </pc:sldChg>
      <pc:sldChg chg="addSp delSp modSp add mod ord">
        <pc:chgData name="Alban VAN LAETHEM" userId="1893ae8f-d7e0-4c5f-861d-a482427ce7dc" providerId="ADAL" clId="{3342558C-92A3-486D-8D9F-FC2B508FF4FE}" dt="2024-02-24T11:46:30.306" v="229" actId="20577"/>
        <pc:sldMkLst>
          <pc:docMk/>
          <pc:sldMk cId="756466150" sldId="447"/>
        </pc:sldMkLst>
        <pc:spChg chg="mod">
          <ac:chgData name="Alban VAN LAETHEM" userId="1893ae8f-d7e0-4c5f-861d-a482427ce7dc" providerId="ADAL" clId="{3342558C-92A3-486D-8D9F-FC2B508FF4FE}" dt="2024-02-24T11:46:30.306" v="229" actId="20577"/>
          <ac:spMkLst>
            <pc:docMk/>
            <pc:sldMk cId="756466150" sldId="447"/>
            <ac:spMk id="2" creationId="{D9B953A3-6CFA-A460-2E09-C120C20B0575}"/>
          </ac:spMkLst>
        </pc:spChg>
        <pc:spChg chg="add mod">
          <ac:chgData name="Alban VAN LAETHEM" userId="1893ae8f-d7e0-4c5f-861d-a482427ce7dc" providerId="ADAL" clId="{3342558C-92A3-486D-8D9F-FC2B508FF4FE}" dt="2024-02-24T11:45:20.676" v="219" actId="207"/>
          <ac:spMkLst>
            <pc:docMk/>
            <pc:sldMk cId="756466150" sldId="447"/>
            <ac:spMk id="7" creationId="{70188E19-E74F-C802-B3A8-10BD5C41719B}"/>
          </ac:spMkLst>
        </pc:spChg>
        <pc:picChg chg="add mod">
          <ac:chgData name="Alban VAN LAETHEM" userId="1893ae8f-d7e0-4c5f-861d-a482427ce7dc" providerId="ADAL" clId="{3342558C-92A3-486D-8D9F-FC2B508FF4FE}" dt="2024-02-24T11:43:03.297" v="199"/>
          <ac:picMkLst>
            <pc:docMk/>
            <pc:sldMk cId="756466150" sldId="447"/>
            <ac:picMk id="3" creationId="{DC0E2AD2-FE5C-CE98-599F-E5899190111D}"/>
          </ac:picMkLst>
        </pc:picChg>
        <pc:picChg chg="del">
          <ac:chgData name="Alban VAN LAETHEM" userId="1893ae8f-d7e0-4c5f-861d-a482427ce7dc" providerId="ADAL" clId="{3342558C-92A3-486D-8D9F-FC2B508FF4FE}" dt="2024-02-24T11:43:02.987" v="198" actId="478"/>
          <ac:picMkLst>
            <pc:docMk/>
            <pc:sldMk cId="756466150" sldId="447"/>
            <ac:picMk id="6" creationId="{D9285785-46D2-18D2-D341-8578F08391EE}"/>
          </ac:picMkLst>
        </pc:picChg>
      </pc:sldChg>
      <pc:sldChg chg="addSp delSp modSp add mod modTransition delAnim modAnim delCm modNotesTx">
        <pc:chgData name="Alban VAN LAETHEM" userId="1893ae8f-d7e0-4c5f-861d-a482427ce7dc" providerId="ADAL" clId="{3342558C-92A3-486D-8D9F-FC2B508FF4FE}" dt="2024-02-26T15:00:06.397" v="854" actId="14100"/>
        <pc:sldMkLst>
          <pc:docMk/>
          <pc:sldMk cId="2312480918" sldId="448"/>
        </pc:sldMkLst>
        <pc:spChg chg="del">
          <ac:chgData name="Alban VAN LAETHEM" userId="1893ae8f-d7e0-4c5f-861d-a482427ce7dc" providerId="ADAL" clId="{3342558C-92A3-486D-8D9F-FC2B508FF4FE}" dt="2024-02-24T14:27:32.741" v="259" actId="478"/>
          <ac:spMkLst>
            <pc:docMk/>
            <pc:sldMk cId="2312480918" sldId="448"/>
            <ac:spMk id="3" creationId="{47833021-8F80-EF59-6ED3-560983D98910}"/>
          </ac:spMkLst>
        </pc:spChg>
        <pc:spChg chg="del">
          <ac:chgData name="Alban VAN LAETHEM" userId="1893ae8f-d7e0-4c5f-861d-a482427ce7dc" providerId="ADAL" clId="{3342558C-92A3-486D-8D9F-FC2B508FF4FE}" dt="2024-02-24T14:27:36.842" v="260" actId="478"/>
          <ac:spMkLst>
            <pc:docMk/>
            <pc:sldMk cId="2312480918" sldId="448"/>
            <ac:spMk id="5" creationId="{8FBA1413-D6A3-1D88-6788-2F1B03991466}"/>
          </ac:spMkLst>
        </pc:spChg>
        <pc:spChg chg="add del mod">
          <ac:chgData name="Alban VAN LAETHEM" userId="1893ae8f-d7e0-4c5f-861d-a482427ce7dc" providerId="ADAL" clId="{3342558C-92A3-486D-8D9F-FC2B508FF4FE}" dt="2024-02-24T14:27:30.137" v="258" actId="478"/>
          <ac:spMkLst>
            <pc:docMk/>
            <pc:sldMk cId="2312480918" sldId="448"/>
            <ac:spMk id="12" creationId="{5410E6EA-897F-4C14-9739-4DB2ACED868D}"/>
          </ac:spMkLst>
        </pc:spChg>
        <pc:spChg chg="add mod">
          <ac:chgData name="Alban VAN LAETHEM" userId="1893ae8f-d7e0-4c5f-861d-a482427ce7dc" providerId="ADAL" clId="{3342558C-92A3-486D-8D9F-FC2B508FF4FE}" dt="2024-02-24T14:40:51.930" v="705" actId="20577"/>
          <ac:spMkLst>
            <pc:docMk/>
            <pc:sldMk cId="2312480918" sldId="448"/>
            <ac:spMk id="13" creationId="{B95F81ED-2EF1-0201-E7AE-A94F86C0307D}"/>
          </ac:spMkLst>
        </pc:spChg>
        <pc:spChg chg="add mod">
          <ac:chgData name="Alban VAN LAETHEM" userId="1893ae8f-d7e0-4c5f-861d-a482427ce7dc" providerId="ADAL" clId="{3342558C-92A3-486D-8D9F-FC2B508FF4FE}" dt="2024-02-24T14:38:34.559" v="689" actId="20577"/>
          <ac:spMkLst>
            <pc:docMk/>
            <pc:sldMk cId="2312480918" sldId="448"/>
            <ac:spMk id="15" creationId="{B1AE40E4-46F1-E1BE-C73F-0937FAA71033}"/>
          </ac:spMkLst>
        </pc:spChg>
        <pc:spChg chg="add mod">
          <ac:chgData name="Alban VAN LAETHEM" userId="1893ae8f-d7e0-4c5f-861d-a482427ce7dc" providerId="ADAL" clId="{3342558C-92A3-486D-8D9F-FC2B508FF4FE}" dt="2024-02-24T14:28:59.771" v="265"/>
          <ac:spMkLst>
            <pc:docMk/>
            <pc:sldMk cId="2312480918" sldId="448"/>
            <ac:spMk id="16" creationId="{30036C28-7556-0867-F087-B1FFE66D8C8C}"/>
          </ac:spMkLst>
        </pc:spChg>
        <pc:picChg chg="del">
          <ac:chgData name="Alban VAN LAETHEM" userId="1893ae8f-d7e0-4c5f-861d-a482427ce7dc" providerId="ADAL" clId="{3342558C-92A3-486D-8D9F-FC2B508FF4FE}" dt="2024-02-24T14:27:27.382" v="257" actId="478"/>
          <ac:picMkLst>
            <pc:docMk/>
            <pc:sldMk cId="2312480918" sldId="448"/>
            <ac:picMk id="6" creationId="{E54A333B-ADAA-AAEE-B212-8E7F54E1ECDB}"/>
          </ac:picMkLst>
        </pc:picChg>
        <pc:picChg chg="add mod">
          <ac:chgData name="Alban VAN LAETHEM" userId="1893ae8f-d7e0-4c5f-861d-a482427ce7dc" providerId="ADAL" clId="{3342558C-92A3-486D-8D9F-FC2B508FF4FE}" dt="2024-02-24T14:29:23.110" v="269" actId="1076"/>
          <ac:picMkLst>
            <pc:docMk/>
            <pc:sldMk cId="2312480918" sldId="448"/>
            <ac:picMk id="17" creationId="{A7F42432-F6AF-EEF5-BBA2-636B91E6CBFB}"/>
          </ac:picMkLst>
        </pc:picChg>
        <pc:cxnChg chg="del mod">
          <ac:chgData name="Alban VAN LAETHEM" userId="1893ae8f-d7e0-4c5f-861d-a482427ce7dc" providerId="ADAL" clId="{3342558C-92A3-486D-8D9F-FC2B508FF4FE}" dt="2024-02-24T14:27:39.223" v="261" actId="478"/>
          <ac:cxnSpMkLst>
            <pc:docMk/>
            <pc:sldMk cId="2312480918" sldId="448"/>
            <ac:cxnSpMk id="10" creationId="{70D37908-3635-2EE1-AB31-D71B5460B167}"/>
          </ac:cxnSpMkLst>
        </pc:cxnChg>
        <pc:cxnChg chg="add mod">
          <ac:chgData name="Alban VAN LAETHEM" userId="1893ae8f-d7e0-4c5f-861d-a482427ce7dc" providerId="ADAL" clId="{3342558C-92A3-486D-8D9F-FC2B508FF4FE}" dt="2024-02-26T15:00:01.102" v="853" actId="14100"/>
          <ac:cxnSpMkLst>
            <pc:docMk/>
            <pc:sldMk cId="2312480918" sldId="448"/>
            <ac:cxnSpMk id="18" creationId="{E17269EF-9FD9-2C02-D348-31ABC5D6B26C}"/>
          </ac:cxnSpMkLst>
        </pc:cxnChg>
        <pc:cxnChg chg="add mod">
          <ac:chgData name="Alban VAN LAETHEM" userId="1893ae8f-d7e0-4c5f-861d-a482427ce7dc" providerId="ADAL" clId="{3342558C-92A3-486D-8D9F-FC2B508FF4FE}" dt="2024-02-26T15:00:06.397" v="854" actId="14100"/>
          <ac:cxnSpMkLst>
            <pc:docMk/>
            <pc:sldMk cId="2312480918" sldId="448"/>
            <ac:cxnSpMk id="20" creationId="{DD53441F-C752-70BC-DBE7-7A610059C3D4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Alban VAN LAETHEM" userId="1893ae8f-d7e0-4c5f-861d-a482427ce7dc" providerId="ADAL" clId="{3342558C-92A3-486D-8D9F-FC2B508FF4FE}" dt="2024-02-24T14:27:15.487" v="255"/>
              <pc2:cmMkLst xmlns:pc2="http://schemas.microsoft.com/office/powerpoint/2019/9/main/command">
                <pc:docMk/>
                <pc:sldMk cId="2312480918" sldId="448"/>
                <pc2:cmMk id="{33C07F24-FF3D-4F41-B5AF-0AE253010BEC}"/>
              </pc2:cmMkLst>
            </pc226:cmChg>
            <pc226:cmChg xmlns:pc226="http://schemas.microsoft.com/office/powerpoint/2022/06/main/command" chg="del">
              <pc226:chgData name="Alban VAN LAETHEM" userId="1893ae8f-d7e0-4c5f-861d-a482427ce7dc" providerId="ADAL" clId="{3342558C-92A3-486D-8D9F-FC2B508FF4FE}" dt="2024-02-24T14:27:17.075" v="256"/>
              <pc2:cmMkLst xmlns:pc2="http://schemas.microsoft.com/office/powerpoint/2019/9/main/command">
                <pc:docMk/>
                <pc:sldMk cId="2312480918" sldId="448"/>
                <pc2:cmMk id="{1CC9FD6E-B5CD-43C1-8592-1B6E11ADB1F0}"/>
              </pc2:cmMkLst>
            </pc226:cmChg>
          </p:ext>
        </pc:extLst>
      </pc:sldChg>
      <pc:sldChg chg="addSp new del mod">
        <pc:chgData name="Alban VAN LAETHEM" userId="1893ae8f-d7e0-4c5f-861d-a482427ce7dc" providerId="ADAL" clId="{3342558C-92A3-486D-8D9F-FC2B508FF4FE}" dt="2024-02-24T18:03:14.663" v="807" actId="47"/>
        <pc:sldMkLst>
          <pc:docMk/>
          <pc:sldMk cId="3908406054" sldId="449"/>
        </pc:sldMkLst>
        <pc:picChg chg="add">
          <ac:chgData name="Alban VAN LAETHEM" userId="1893ae8f-d7e0-4c5f-861d-a482427ce7dc" providerId="ADAL" clId="{3342558C-92A3-486D-8D9F-FC2B508FF4FE}" dt="2024-02-24T18:02:22.957" v="802" actId="22"/>
          <ac:picMkLst>
            <pc:docMk/>
            <pc:sldMk cId="3908406054" sldId="449"/>
            <ac:picMk id="6" creationId="{2DC2202C-C143-A091-E961-816CBDB1D88A}"/>
          </ac:picMkLst>
        </pc:picChg>
      </pc:sldChg>
      <pc:sldChg chg="addSp delSp modSp add mod modTransition delAnim modAnim">
        <pc:chgData name="Alban VAN LAETHEM" userId="1893ae8f-d7e0-4c5f-861d-a482427ce7dc" providerId="ADAL" clId="{3342558C-92A3-486D-8D9F-FC2B508FF4FE}" dt="2024-02-24T18:20:59.915" v="836" actId="14826"/>
        <pc:sldMkLst>
          <pc:docMk/>
          <pc:sldMk cId="168301084" sldId="450"/>
        </pc:sldMkLst>
        <pc:spChg chg="mod">
          <ac:chgData name="Alban VAN LAETHEM" userId="1893ae8f-d7e0-4c5f-861d-a482427ce7dc" providerId="ADAL" clId="{3342558C-92A3-486D-8D9F-FC2B508FF4FE}" dt="2024-02-24T18:03:01.623" v="805" actId="404"/>
          <ac:spMkLst>
            <pc:docMk/>
            <pc:sldMk cId="168301084" sldId="450"/>
            <ac:spMk id="2" creationId="{92606019-662C-2E2F-8F74-C7DCD279E53D}"/>
          </ac:spMkLst>
        </pc:spChg>
        <pc:spChg chg="add mod">
          <ac:chgData name="Alban VAN LAETHEM" userId="1893ae8f-d7e0-4c5f-861d-a482427ce7dc" providerId="ADAL" clId="{3342558C-92A3-486D-8D9F-FC2B508FF4FE}" dt="2024-02-24T18:03:41.355" v="808"/>
          <ac:spMkLst>
            <pc:docMk/>
            <pc:sldMk cId="168301084" sldId="450"/>
            <ac:spMk id="3" creationId="{1C414E79-C8ED-0CB0-CD80-238B9386A6E8}"/>
          </ac:spMkLst>
        </pc:spChg>
        <pc:spChg chg="add del mod">
          <ac:chgData name="Alban VAN LAETHEM" userId="1893ae8f-d7e0-4c5f-861d-a482427ce7dc" providerId="ADAL" clId="{3342558C-92A3-486D-8D9F-FC2B508FF4FE}" dt="2024-02-24T18:04:43.461" v="823" actId="478"/>
          <ac:spMkLst>
            <pc:docMk/>
            <pc:sldMk cId="168301084" sldId="450"/>
            <ac:spMk id="5" creationId="{6F4132B2-BC2B-87A1-B0F2-90629853B024}"/>
          </ac:spMkLst>
        </pc:spChg>
        <pc:spChg chg="add mod">
          <ac:chgData name="Alban VAN LAETHEM" userId="1893ae8f-d7e0-4c5f-861d-a482427ce7dc" providerId="ADAL" clId="{3342558C-92A3-486D-8D9F-FC2B508FF4FE}" dt="2024-02-24T18:03:41.355" v="808"/>
          <ac:spMkLst>
            <pc:docMk/>
            <pc:sldMk cId="168301084" sldId="450"/>
            <ac:spMk id="7" creationId="{259A0738-F252-AEFB-09AC-F2064D126B2F}"/>
          </ac:spMkLst>
        </pc:spChg>
        <pc:spChg chg="add mod">
          <ac:chgData name="Alban VAN LAETHEM" userId="1893ae8f-d7e0-4c5f-861d-a482427ce7dc" providerId="ADAL" clId="{3342558C-92A3-486D-8D9F-FC2B508FF4FE}" dt="2024-02-24T18:04:53.439" v="825" actId="1076"/>
          <ac:spMkLst>
            <pc:docMk/>
            <pc:sldMk cId="168301084" sldId="450"/>
            <ac:spMk id="9" creationId="{68E2A6D7-21AF-15DF-6535-586029765B77}"/>
          </ac:spMkLst>
        </pc:spChg>
        <pc:spChg chg="add mod">
          <ac:chgData name="Alban VAN LAETHEM" userId="1893ae8f-d7e0-4c5f-861d-a482427ce7dc" providerId="ADAL" clId="{3342558C-92A3-486D-8D9F-FC2B508FF4FE}" dt="2024-02-24T18:04:44.220" v="824"/>
          <ac:spMkLst>
            <pc:docMk/>
            <pc:sldMk cId="168301084" sldId="450"/>
            <ac:spMk id="11" creationId="{CD955220-774D-5C73-D578-0222AD95CBC1}"/>
          </ac:spMkLst>
        </pc:spChg>
        <pc:picChg chg="mod">
          <ac:chgData name="Alban VAN LAETHEM" userId="1893ae8f-d7e0-4c5f-861d-a482427ce7dc" providerId="ADAL" clId="{3342558C-92A3-486D-8D9F-FC2B508FF4FE}" dt="2024-02-24T18:20:59.915" v="836" actId="14826"/>
          <ac:picMkLst>
            <pc:docMk/>
            <pc:sldMk cId="168301084" sldId="450"/>
            <ac:picMk id="6" creationId="{5BF4E658-1A94-5BA4-733B-B4376C87127C}"/>
          </ac:picMkLst>
        </pc:picChg>
        <pc:picChg chg="add mod">
          <ac:chgData name="Alban VAN LAETHEM" userId="1893ae8f-d7e0-4c5f-861d-a482427ce7dc" providerId="ADAL" clId="{3342558C-92A3-486D-8D9F-FC2B508FF4FE}" dt="2024-02-24T18:04:02.411" v="814" actId="571"/>
          <ac:picMkLst>
            <pc:docMk/>
            <pc:sldMk cId="168301084" sldId="450"/>
            <ac:picMk id="10" creationId="{FBE16F98-E4BE-4AE5-770A-E1C867AFC836}"/>
          </ac:picMkLst>
        </pc:picChg>
      </pc:sldChg>
    </pc:docChg>
  </pc:docChgLst>
</pc:chgInfo>
</file>

<file path=ppt/comments/modernComment_10C_B767453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A593D7E-1FBB-4579-967B-BA40B7C9D018}" authorId="{BDF48152-71E5-598C-1038-F593C23E4E58}" created="2024-02-11T12:29:46.445">
    <pc:sldMkLst xmlns:pc="http://schemas.microsoft.com/office/powerpoint/2013/main/command">
      <pc:docMk/>
      <pc:sldMk cId="3076998451" sldId="268"/>
    </pc:sldMkLst>
    <p188:txBody>
      <a:bodyPr/>
      <a:lstStyle/>
      <a:p>
        <a:r>
          <a:rPr lang="fr-BE"/>
          <a:t>À modifier pour avoir moins de texte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A7CE74B-625B-EBAD-D5D4-A322683906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DAADDC4-E307-62B0-2740-575DE85C2E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D03FD-98C8-477F-892C-C1E93367F519}" type="datetimeFigureOut">
              <a:rPr lang="fr-BE" smtClean="0"/>
              <a:t>27-02-24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EF7B77-E90C-F862-C081-D03457A3DC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9A2CD8D-2F4A-F3A8-8B24-28D3C08F55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0976A-A695-4C5A-915C-A61E3C17F77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961678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49A1F-F2C4-4859-B943-4278344EAA53}" type="datetimeFigureOut">
              <a:rPr lang="fr-FR" smtClean="0"/>
              <a:t>27/02/2024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905D4-4A36-44FB-86CA-84198BBC4F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5660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200448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873277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831FA-B7D9-8637-283F-064A57D57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BFF8D6D-7403-BC70-EB40-9D571342B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54B7125-8430-6493-833C-5467B9DB2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972533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86369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252734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72638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67534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Source de l’exercice : Example 7.11 (p. 493) - </a:t>
            </a:r>
            <a:r>
              <a:rPr lang="en-US" b="0" i="0" dirty="0">
                <a:solidFill>
                  <a:srgbClr val="495057"/>
                </a:solidFill>
                <a:effectLst/>
                <a:latin typeface="Open Sans" panose="020B0606030504020204" pitchFamily="34" charset="0"/>
              </a:rPr>
              <a:t>Dorf, R. C. &amp; Bishop, R. H. (2021). </a:t>
            </a:r>
            <a:r>
              <a:rPr lang="en-US" b="0" i="1" dirty="0">
                <a:solidFill>
                  <a:srgbClr val="495057"/>
                </a:solidFill>
                <a:effectLst/>
                <a:latin typeface="Open Sans" panose="020B0606030504020204" pitchFamily="34" charset="0"/>
              </a:rPr>
              <a:t>Modern Control Systems</a:t>
            </a:r>
            <a:r>
              <a:rPr lang="en-US" b="0" i="0" dirty="0">
                <a:solidFill>
                  <a:srgbClr val="495057"/>
                </a:solidFill>
                <a:effectLst/>
                <a:latin typeface="Open Sans" panose="020B0606030504020204" pitchFamily="34" charset="0"/>
              </a:rPr>
              <a:t>. 14th </a:t>
            </a:r>
            <a:r>
              <a:rPr lang="en-US" b="0" i="0" dirty="0" err="1">
                <a:solidFill>
                  <a:srgbClr val="495057"/>
                </a:solidFill>
                <a:effectLst/>
                <a:latin typeface="Open Sans" panose="020B0606030504020204" pitchFamily="34" charset="0"/>
              </a:rPr>
              <a:t>éd</a:t>
            </a:r>
            <a:r>
              <a:rPr lang="en-US" b="0" i="0" dirty="0">
                <a:solidFill>
                  <a:srgbClr val="495057"/>
                </a:solidFill>
                <a:effectLst/>
                <a:latin typeface="Open Sans" panose="020B0606030504020204" pitchFamily="34" charset="0"/>
              </a:rPr>
              <a:t>. Pearson.</a:t>
            </a:r>
            <a:endParaRPr lang="fr-BE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921835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294156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BE" dirty="0"/>
                  <a:t>La forme série du PID est probablement la plus efficace pour dimensionner les paramètres du régulateur puisque les constantes de temps des différents pôles dominants à compenser apparaissent directement dans sa formule en </a:t>
                </a:r>
                <a:r>
                  <a:rPr lang="fr-BE" b="0" dirty="0"/>
                  <a:t>remplaçant simplement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200" b="0" i="1" smtClean="0">
                            <a:solidFill>
                              <a:srgbClr val="92D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1200" b="0" i="1">
                            <a:solidFill>
                              <a:srgbClr val="92D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1200" b="0" i="1">
                            <a:solidFill>
                              <a:srgbClr val="92D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fr-BE" b="0" dirty="0"/>
                  <a:t> par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BE" b="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1200" b="0" i="1" smtClean="0">
                            <a:solidFill>
                              <a:srgbClr val="FFC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0" i="1">
                            <a:solidFill>
                              <a:srgbClr val="FFC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1200" b="0" i="1">
                            <a:solidFill>
                              <a:srgbClr val="FFC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fr-BE" b="0" dirty="0"/>
                  <a:t> par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BE" b="0" dirty="0"/>
                  <a:t>. Pour</a:t>
                </a:r>
                <a:r>
                  <a:rPr lang="fr-BE" b="0" baseline="0" dirty="0"/>
                  <a:t> trouver les différents gains du correcteur pour sa forme parallèle, il suffit d’appliquer les relations présentées lors de la séance de théorie 4.</a:t>
                </a:r>
                <a:endParaRPr lang="fr-BE" b="0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BE" dirty="0"/>
                  <a:t>La forme série du PID est probablement la plus efficace pour dimensionner les paramètres du régulateur puisque les constantes de temps des différents pôles dominants à compenser apparaissent directement dans sa formule en </a:t>
                </a:r>
                <a:r>
                  <a:rPr lang="fr-BE" b="0" dirty="0"/>
                  <a:t>remplaçant simplement </a:t>
                </a:r>
                <a:r>
                  <a:rPr lang="fr-BE" sz="1200" b="0" i="0">
                    <a:solidFill>
                      <a:srgbClr val="92D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𝜏_</a:t>
                </a:r>
                <a:r>
                  <a:rPr lang="fr-FR" sz="1200" b="0" i="0">
                    <a:solidFill>
                      <a:srgbClr val="92D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pitchFamily="18" charset="0"/>
                  </a:rPr>
                  <a:t>𝐼</a:t>
                </a:r>
                <a:r>
                  <a:rPr lang="fr-BE" b="0" dirty="0"/>
                  <a:t> par </a:t>
                </a:r>
                <a:r>
                  <a:rPr lang="fr-BE" b="0" i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𝜏_</a:t>
                </a:r>
                <a:r>
                  <a:rPr lang="fr-FR" b="0" i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fr-BE" b="0" dirty="0"/>
                  <a:t> et </a:t>
                </a:r>
                <a:r>
                  <a:rPr lang="fr-FR" sz="1200" b="0" i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𝜏</a:t>
                </a:r>
                <a:r>
                  <a:rPr lang="fr-BE" sz="1200" b="0" i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fr-FR" sz="1200" b="0" i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pitchFamily="18" charset="0"/>
                  </a:rPr>
                  <a:t>𝐷</a:t>
                </a:r>
                <a:r>
                  <a:rPr lang="fr-BE" b="0" dirty="0"/>
                  <a:t> par </a:t>
                </a:r>
                <a:r>
                  <a:rPr lang="fr-BE" b="0" i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𝜏_</a:t>
                </a:r>
                <a:r>
                  <a:rPr lang="fr-FR" b="0" i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fr-BE" b="0" dirty="0"/>
                  <a:t>. Pour</a:t>
                </a:r>
                <a:r>
                  <a:rPr lang="fr-BE" b="0" baseline="0" dirty="0"/>
                  <a:t> trouver les différents gains du correcteur pour sa forme parallèle, il suffit d’appliquer les relations présentées lors de la séance de théorie 4.</a:t>
                </a:r>
                <a:endParaRPr lang="fr-BE" b="0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5795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674702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477210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Puisqu'il n'y a qu'un seul pôle, par facilité, prenons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=1.5</m:t>
                    </m:r>
                  </m:oMath>
                </a14:m>
                <a:r>
                  <a:rPr lang="fr-BE" dirty="0"/>
                  <a:t> </a:t>
                </a:r>
                <a:r>
                  <a:rPr lang="fr-FR" dirty="0"/>
                  <a:t>secondes. Si nous remarquons que notre système corrigé ainsi ne répond pas à nos objectifs, nous avons toujours un degré de liberté en utilisant la forme série du PID à la place de la forme standard, en fixant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=1.5</m:t>
                    </m:r>
                  </m:oMath>
                </a14:m>
                <a:r>
                  <a:rPr lang="fr-FR" dirty="0"/>
                  <a:t> s et en jouant sur 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fr-FR" dirty="0"/>
                  <a:t> pour les respecter. Il est préférable de fixer 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 à la valeur de la constante de temps du pôle dominant, vu que c'est celui qui est censé travailler dans les basses fréquences contrairement au correcteur D et doit donc posséder la constante de temps la plus grande.</a:t>
                </a:r>
                <a:endParaRPr lang="fr-BE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Puisqu'il n'y a qu'un seul pôle, par facilité, prenons </a:t>
                </a:r>
                <a:r>
                  <a:rPr lang="fr-FR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𝜏_</a:t>
                </a:r>
                <a:r>
                  <a:rPr lang="fr-FR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fr-FR" sz="1200" b="0" i="0">
                    <a:latin typeface="Cambria Math" panose="02040503050406030204" pitchFamily="18" charset="0"/>
                  </a:rPr>
                  <a:t>=</a:t>
                </a:r>
                <a:r>
                  <a:rPr lang="fr-FR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𝜏_</a:t>
                </a:r>
                <a:r>
                  <a:rPr lang="fr-FR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fr-FR" sz="1200" b="0" i="0">
                    <a:latin typeface="Cambria Math" panose="02040503050406030204" pitchFamily="18" charset="0"/>
                  </a:rPr>
                  <a:t>=1.5</a:t>
                </a:r>
                <a:r>
                  <a:rPr lang="fr-BE" dirty="0"/>
                  <a:t> </a:t>
                </a:r>
                <a:r>
                  <a:rPr lang="fr-FR" dirty="0"/>
                  <a:t>secondes. Si nous remarquons que notre système corrigé ainsi ne répond pas à nos objectifs, nous avons toujours un degré de liberté en utilisant la forme série du PID à la place de la forme standard, en fixant </a:t>
                </a:r>
                <a:r>
                  <a:rPr lang="fr-FR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𝜏_</a:t>
                </a:r>
                <a:r>
                  <a:rPr lang="fr-FR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𝑖=1.5</a:t>
                </a:r>
                <a:r>
                  <a:rPr lang="fr-FR" dirty="0"/>
                  <a:t> s et en jouant sur le </a:t>
                </a:r>
                <a:r>
                  <a:rPr lang="fr-FR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𝜏_</a:t>
                </a:r>
                <a:r>
                  <a:rPr lang="fr-FR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𝑑</a:t>
                </a:r>
                <a:r>
                  <a:rPr lang="fr-FR" dirty="0"/>
                  <a:t>pour les respecter. Il est préférable de fixer le </a:t>
                </a:r>
                <a:r>
                  <a:rPr lang="fr-FR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𝜏_</a:t>
                </a:r>
                <a:r>
                  <a:rPr lang="fr-FR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𝑖</a:t>
                </a:r>
                <a:r>
                  <a:rPr lang="fr-FR" dirty="0"/>
                  <a:t> à la valeur de la constante de temps du pôle dominant, vu que c'est celui qui est censé travailler dans les basses fréquences contrairement au correcteur D et doit donc posséder la constante de temps la plus grande.</a:t>
                </a:r>
                <a:endParaRPr lang="fr-BE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617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Tester le correcteur dimensionné en prenant en compte la gravité =&gt; n'a pas l'effet escompté une fois la gravité prise en compte =&gt; Corriger le système en prenant en compte la gravité sous forme d’une perturbation.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196540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149024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En fonction des besoins, on peut augmenter </a:t>
            </a:r>
            <a:r>
              <a:rPr lang="fr-BE" dirty="0" err="1"/>
              <a:t>Kp</a:t>
            </a:r>
            <a:r>
              <a:rPr lang="fr-BE" dirty="0"/>
              <a:t> pour diminuer l’erreur de vitesse ou le maintenir afin d’assurer une plus grande stabilité par rapport à ce qui est demandé dans le cahier des charges</a:t>
            </a:r>
          </a:p>
        </p:txBody>
      </p:sp>
    </p:spTree>
    <p:extLst>
      <p:ext uri="{BB962C8B-B14F-4D97-AF65-F5344CB8AC3E}">
        <p14:creationId xmlns:p14="http://schemas.microsoft.com/office/powerpoint/2010/main" val="3687728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29677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84726-C474-4958-8683-1CF8A6080ED2}" type="datetime1">
              <a:rPr lang="fr-FR" smtClean="0"/>
              <a:t>27/02/2024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849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1F70A-F249-4EDE-A8ED-88364011ABEE}" type="datetime1">
              <a:rPr lang="fr-FR" smtClean="0"/>
              <a:t>27/02/2024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41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DA2B9-CC66-4849-9CCD-C7C186FC66EB}" type="datetime1">
              <a:rPr lang="fr-FR" smtClean="0"/>
              <a:t>27/02/2024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1779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4025-FCDE-472B-9860-170BEBA42BCA}" type="datetime1">
              <a:rPr lang="fr-FR" smtClean="0"/>
              <a:t>27/02/2024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97502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E96CC-BC7E-45FD-9A40-202787D9F847}" type="datetime1">
              <a:rPr lang="fr-FR" smtClean="0"/>
              <a:t>27/02/2024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099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AB11B-55BF-40A6-8E84-4BCA90234FAE}" type="datetime1">
              <a:rPr lang="fr-FR" smtClean="0"/>
              <a:t>27/02/2024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54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C1F0-3993-4658-B034-13C32A54609F}" type="datetime1">
              <a:rPr lang="fr-FR" smtClean="0"/>
              <a:t>27/02/2024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8240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5586-2A08-48E2-B304-2C8FDBC5EBC4}" type="datetime1">
              <a:rPr lang="fr-FR" smtClean="0"/>
              <a:t>27/02/2024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1483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E56BC-3B8F-498B-9F12-DC79ADD9AE57}" type="datetime1">
              <a:rPr lang="fr-FR" smtClean="0"/>
              <a:t>27/02/2024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624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9221-F45F-4A30-A0CD-AE44A6B703BB}" type="datetime1">
              <a:rPr lang="fr-FR" smtClean="0"/>
              <a:t>27/02/2024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989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EF240-8C9A-4807-8E6E-C8434F31FD1F}" type="datetime1">
              <a:rPr lang="fr-FR" smtClean="0"/>
              <a:t>27/02/2024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02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68376-97E8-47F1-81D2-E39DA621EF13}" type="datetime1">
              <a:rPr lang="fr-FR" smtClean="0"/>
              <a:t>27/02/2024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107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2E166-9D93-420B-90F3-82E195ECB07A}" type="datetime1">
              <a:rPr lang="fr-FR" smtClean="0"/>
              <a:t>27/02/2024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7968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E11-251D-4EC9-A2E6-1F7DD32E201D}" type="datetime1">
              <a:rPr lang="fr-FR" smtClean="0"/>
              <a:t>27/02/2024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5495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F0EC-AD97-4B96-933A-349796B7D248}" type="datetime1">
              <a:rPr lang="fr-FR" smtClean="0"/>
              <a:t>27/02/2024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59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AB1F-FE86-422A-AD79-AA029C25BE45}" type="datetime1">
              <a:rPr lang="fr-FR" smtClean="0"/>
              <a:t>27/02/2024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22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63738-C959-482A-A9AC-D921B7602DE9}" type="datetime1">
              <a:rPr lang="fr-FR" smtClean="0"/>
              <a:t>27/02/2024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022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2B8973A-5885-4FFD-ADBE-03391D3E395B}" type="datetime1">
              <a:rPr lang="fr-FR" smtClean="0"/>
              <a:t>27/02/2024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7815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54.png"/><Relationship Id="rId4" Type="http://schemas.openxmlformats.org/officeDocument/2006/relationships/image" Target="../media/image24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3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hyperlink" Target="https://learn-technique.helmo.be/mod/feedback/view.php?id=26681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microsoft.com/office/2018/10/relationships/comments" Target="../comments/modernComment_10C_B76745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0" Type="http://schemas.openxmlformats.org/officeDocument/2006/relationships/image" Target="../media/image18.png"/><Relationship Id="rId9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50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Indicateurs de volume">
            <a:extLst>
              <a:ext uri="{FF2B5EF4-FFF2-40B4-BE49-F238E27FC236}">
                <a16:creationId xmlns:a16="http://schemas.microsoft.com/office/drawing/2014/main" id="{36BFF951-FC81-E362-BBBD-342D3C493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53" b="89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B2B51E-13F3-170C-BE75-F9443AA7B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138686"/>
          </a:xfrm>
        </p:spPr>
        <p:txBody>
          <a:bodyPr>
            <a:normAutofit/>
          </a:bodyPr>
          <a:lstStyle/>
          <a:p>
            <a:pPr algn="l"/>
            <a:r>
              <a:rPr lang="fr-FR" sz="4400" dirty="0"/>
              <a:t>Régulation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1D348E-C52E-D250-0633-BE49AF7E9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>
            <a:normAutofit/>
          </a:bodyPr>
          <a:lstStyle/>
          <a:p>
            <a:pPr algn="l"/>
            <a:r>
              <a:rPr lang="fr-FR" sz="1800" dirty="0"/>
              <a:t>Séance de laboratoire n°5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42B18F0-BCD3-6813-2839-CF633842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9DC344-252F-4267-8C9B-BED6B104220E}" type="slidenum">
              <a:rPr lang="fr-FR" smtClean="0"/>
              <a:pPr>
                <a:spcAft>
                  <a:spcPts val="600"/>
                </a:spcAft>
              </a:pPr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981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0C5D98-64D9-FA05-96B6-64AA5590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Robot arm - PID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69B394F-4F26-BE69-1D6C-C18368384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7498" y="1666820"/>
            <a:ext cx="5194288" cy="2165300"/>
          </a:xfr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DDA1A50-2B17-FEB3-42BD-92049F353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0216" y="1669023"/>
            <a:ext cx="5405770" cy="11345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B2AAD70-4C84-CE8E-CEC1-C5E8CA299777}"/>
                  </a:ext>
                </a:extLst>
              </p:cNvPr>
              <p:cNvSpPr txBox="1"/>
              <p:nvPr/>
            </p:nvSpPr>
            <p:spPr>
              <a:xfrm>
                <a:off x="6330216" y="2803567"/>
                <a:ext cx="2099409" cy="1233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sz="2400" u="sng" dirty="0"/>
                  <a:t>Objectifs :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≤2%</m:t>
                    </m:r>
                  </m:oMath>
                </a14:m>
                <a:endParaRPr lang="fr-BE" sz="2400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≥85°</m:t>
                    </m:r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B2AAD70-4C84-CE8E-CEC1-C5E8CA299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216" y="2803567"/>
                <a:ext cx="2099409" cy="1233223"/>
              </a:xfrm>
              <a:prstGeom prst="rect">
                <a:avLst/>
              </a:prstGeom>
              <a:blipFill>
                <a:blip r:embed="rId5"/>
                <a:stretch>
                  <a:fillRect l="-4348" t="-3960" b="-693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BEEA8FED-B305-610B-AABF-3F8F05ACE632}"/>
              </a:ext>
            </a:extLst>
          </p:cNvPr>
          <p:cNvSpPr txBox="1">
            <a:spLocks/>
          </p:cNvSpPr>
          <p:nvPr/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9DC344-252F-4267-8C9B-BED6B104220E}" type="slidenum">
              <a:rPr lang="fr-FR" smtClean="0"/>
              <a:pPr/>
              <a:t>10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1AEB724-6E80-0264-CE3B-B3B305E0973C}"/>
                  </a:ext>
                </a:extLst>
              </p:cNvPr>
              <p:cNvSpPr txBox="1"/>
              <p:nvPr/>
            </p:nvSpPr>
            <p:spPr>
              <a:xfrm>
                <a:off x="581773" y="4764278"/>
                <a:ext cx="48934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1! pôle dominant </a:t>
                </a:r>
                <a:r>
                  <a:rPr lang="fr-FR" sz="24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=1.5</m:t>
                    </m:r>
                  </m:oMath>
                </a14:m>
                <a:r>
                  <a:rPr lang="fr-BE" sz="2400" dirty="0"/>
                  <a:t> s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1AEB724-6E80-0264-CE3B-B3B305E09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73" y="4764278"/>
                <a:ext cx="4893476" cy="461665"/>
              </a:xfrm>
              <a:prstGeom prst="rect">
                <a:avLst/>
              </a:prstGeom>
              <a:blipFill>
                <a:blip r:embed="rId6"/>
                <a:stretch>
                  <a:fillRect l="-1868" t="-10667" b="-30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e 10">
            <a:extLst>
              <a:ext uri="{FF2B5EF4-FFF2-40B4-BE49-F238E27FC236}">
                <a16:creationId xmlns:a16="http://schemas.microsoft.com/office/drawing/2014/main" id="{266BDEB7-9C1F-7716-5FA2-F41685DEDE57}"/>
              </a:ext>
            </a:extLst>
          </p:cNvPr>
          <p:cNvGrpSpPr/>
          <p:nvPr/>
        </p:nvGrpSpPr>
        <p:grpSpPr>
          <a:xfrm>
            <a:off x="9570464" y="3002370"/>
            <a:ext cx="1320319" cy="626366"/>
            <a:chOff x="9112490" y="3100443"/>
            <a:chExt cx="1320319" cy="6263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ZoneTexte 3">
                  <a:extLst>
                    <a:ext uri="{FF2B5EF4-FFF2-40B4-BE49-F238E27FC236}">
                      <a16:creationId xmlns:a16="http://schemas.microsoft.com/office/drawing/2014/main" id="{FF1298C3-5763-8D41-5619-A82DEBE5505A}"/>
                    </a:ext>
                  </a:extLst>
                </p:cNvPr>
                <p:cNvSpPr txBox="1"/>
                <p:nvPr/>
              </p:nvSpPr>
              <p:spPr>
                <a:xfrm>
                  <a:off x="9112490" y="3100443"/>
                  <a:ext cx="1320319" cy="5813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𝐾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𝑃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</m:oMath>
                  </a14:m>
                  <a:r>
                    <a:rPr lang="fr-BE" sz="2400" dirty="0"/>
                    <a:t>0.5</a:t>
                  </a:r>
                </a:p>
              </p:txBody>
            </p:sp>
          </mc:Choice>
          <mc:Fallback xmlns="">
            <p:sp>
              <p:nvSpPr>
                <p:cNvPr id="4" name="ZoneTexte 3">
                  <a:extLst>
                    <a:ext uri="{FF2B5EF4-FFF2-40B4-BE49-F238E27FC236}">
                      <a16:creationId xmlns:a16="http://schemas.microsoft.com/office/drawing/2014/main" id="{FF1298C3-5763-8D41-5619-A82DEBE55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2490" y="3100443"/>
                  <a:ext cx="1320319" cy="581313"/>
                </a:xfrm>
                <a:prstGeom prst="rect">
                  <a:avLst/>
                </a:prstGeom>
                <a:blipFill>
                  <a:blip r:embed="rId7"/>
                  <a:stretch>
                    <a:fillRect l="-1382" r="-461" b="-24211"/>
                  </a:stretch>
                </a:blipFill>
              </p:spPr>
              <p:txBody>
                <a:bodyPr/>
                <a:lstStyle/>
                <a:p>
                  <a:r>
                    <a:rPr lang="fr-B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08F284-D7FF-09D3-CA8B-4B5B532C2B73}"/>
                </a:ext>
              </a:extLst>
            </p:cNvPr>
            <p:cNvSpPr/>
            <p:nvPr/>
          </p:nvSpPr>
          <p:spPr>
            <a:xfrm>
              <a:off x="9164492" y="3246857"/>
              <a:ext cx="1168794" cy="47995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B8E4388B-35C4-060D-A52C-41A7A059A54D}"/>
                  </a:ext>
                </a:extLst>
              </p:cNvPr>
              <p:cNvSpPr txBox="1"/>
              <p:nvPr/>
            </p:nvSpPr>
            <p:spPr>
              <a:xfrm>
                <a:off x="8343788" y="4350658"/>
                <a:ext cx="3599855" cy="1271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4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fr-F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𝑃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=0.167</m:t>
                            </m:r>
                          </m:e>
                          <m:e>
                            <m:sSub>
                              <m:sSub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=0.375</m:t>
                            </m:r>
                          </m:e>
                        </m:eqArr>
                      </m:e>
                    </m:d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B8E4388B-35C4-060D-A52C-41A7A059A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788" y="4350658"/>
                <a:ext cx="3599855" cy="1271438"/>
              </a:xfrm>
              <a:prstGeom prst="rect">
                <a:avLst/>
              </a:prstGeom>
              <a:blipFill>
                <a:blip r:embed="rId8"/>
                <a:stretch>
                  <a:fillRect l="-271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1FF831C-20E2-F728-8AD0-B929ACE69C58}"/>
                  </a:ext>
                </a:extLst>
              </p:cNvPr>
              <p:cNvSpPr txBox="1"/>
              <p:nvPr/>
            </p:nvSpPr>
            <p:spPr>
              <a:xfrm>
                <a:off x="5329127" y="4359392"/>
                <a:ext cx="3212358" cy="1271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4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fr-F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fr-F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=3</m:t>
                            </m:r>
                          </m:e>
                          <m:e>
                            <m:sSub>
                              <m:sSub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fr-F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=0.75</m:t>
                            </m:r>
                          </m:e>
                        </m:eqArr>
                      </m:e>
                    </m:d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1FF831C-20E2-F728-8AD0-B929ACE6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127" y="4359392"/>
                <a:ext cx="3212358" cy="1271438"/>
              </a:xfrm>
              <a:prstGeom prst="rect">
                <a:avLst/>
              </a:prstGeom>
              <a:blipFill>
                <a:blip r:embed="rId9"/>
                <a:stretch>
                  <a:fillRect l="-284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198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4AE34D-AFA0-063C-5F47-62BDA8EC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Vérification de la marge de phase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EB89E96-0B0C-92F1-406F-262B5E9EA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976052"/>
            <a:ext cx="10353675" cy="3571059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61AE3E5-E8F2-C410-52C5-62D0BB217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801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3ECCF9-563E-D4FF-61F6-A10607A2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Prise en compte de la gravité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2EDE425-FB5C-548E-FEB7-CD958F9C5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6599" y="2125887"/>
            <a:ext cx="5061210" cy="1879697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8700A4-41D8-0537-1415-D776947E9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12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2B4D66A-81CE-1C59-7562-B87CF6B92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301" y="2477448"/>
            <a:ext cx="3860998" cy="114305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9F818DA-FE2E-7E2F-B027-2E0E6C7CE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3691" y="4886225"/>
            <a:ext cx="5405770" cy="113454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E8C3C20-CA89-656C-0CE0-D6DBFDD58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599" y="5004639"/>
            <a:ext cx="2055551" cy="648327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631C4018-D2DC-8955-1D17-7B0157D9BBB6}"/>
              </a:ext>
            </a:extLst>
          </p:cNvPr>
          <p:cNvSpPr/>
          <p:nvPr/>
        </p:nvSpPr>
        <p:spPr>
          <a:xfrm>
            <a:off x="5438775" y="2923451"/>
            <a:ext cx="657225" cy="28456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33CF37-55A7-5256-9EAF-995CF19465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9450" y="5031581"/>
            <a:ext cx="1193005" cy="58816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A4ACE72-606A-AB5D-5D65-9072B1A0327F}"/>
              </a:ext>
            </a:extLst>
          </p:cNvPr>
          <p:cNvSpPr txBox="1"/>
          <p:nvPr/>
        </p:nvSpPr>
        <p:spPr>
          <a:xfrm>
            <a:off x="1239651" y="4316509"/>
            <a:ext cx="22251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/>
              <a:t>m = 0.5 kg</a:t>
            </a:r>
          </a:p>
          <a:p>
            <a:r>
              <a:rPr lang="fr-BE" sz="2400" dirty="0"/>
              <a:t>l = 0.3 m</a:t>
            </a:r>
          </a:p>
          <a:p>
            <a:r>
              <a:rPr lang="fr-BE" sz="2400" dirty="0"/>
              <a:t>b = 0.01 </a:t>
            </a:r>
            <a:r>
              <a:rPr lang="fr-BE" sz="2400" dirty="0" err="1"/>
              <a:t>Nms</a:t>
            </a:r>
            <a:endParaRPr lang="fr-BE" sz="2400" dirty="0"/>
          </a:p>
          <a:p>
            <a:r>
              <a:rPr lang="fr-BE" sz="2400" dirty="0"/>
              <a:t>g = 9.81 m/s²</a:t>
            </a:r>
          </a:p>
        </p:txBody>
      </p:sp>
    </p:spTree>
    <p:extLst>
      <p:ext uri="{BB962C8B-B14F-4D97-AF65-F5344CB8AC3E}">
        <p14:creationId xmlns:p14="http://schemas.microsoft.com/office/powerpoint/2010/main" val="300035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2CAB3-DE22-C5A9-6CE8-92D9F40D1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6"/>
            <a:ext cx="9440034" cy="180898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BE" sz="3700" u="sng" dirty="0"/>
              <a:t>Exercice</a:t>
            </a:r>
            <a:br>
              <a:rPr lang="fr-BE" sz="3700" dirty="0"/>
            </a:br>
            <a:br>
              <a:rPr lang="fr-BE" sz="3700" dirty="0"/>
            </a:br>
            <a:r>
              <a:rPr lang="fr-BE" sz="3700" dirty="0"/>
              <a:t>Dimensionnement d’un </a:t>
            </a:r>
            <a:r>
              <a:rPr lang="fr-BE" sz="3700" b="1" dirty="0"/>
              <a:t>correcteur PID </a:t>
            </a:r>
            <a:r>
              <a:rPr lang="fr-BE" sz="3700" dirty="0"/>
              <a:t>pour le robot arm</a:t>
            </a:r>
            <a:endParaRPr lang="fr-BE" sz="3700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51E712-2B59-3221-0A45-4D88A078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8082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F9DC344-252F-4267-8C9B-BED6B104220E}" type="slidenum">
              <a:rPr lang="en-US" smtClean="0"/>
              <a:pPr defTabSz="914400"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7" name="Graphique 6" descr="Jongleur avec un remplissage uni">
            <a:extLst>
              <a:ext uri="{FF2B5EF4-FFF2-40B4-BE49-F238E27FC236}">
                <a16:creationId xmlns:a16="http://schemas.microsoft.com/office/drawing/2014/main" id="{D9716B12-4483-8A7D-FD3E-C7B7A8EBE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08978" y="658821"/>
            <a:ext cx="2774043" cy="277404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F073163-774C-6607-35C5-A7A64298C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1" t="10234" r="23052" b="13320"/>
          <a:stretch/>
        </p:blipFill>
        <p:spPr bwMode="auto">
          <a:xfrm>
            <a:off x="878048" y="1052845"/>
            <a:ext cx="3247403" cy="389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intérieur, mur&#10;&#10;Description générée automatiquement">
            <a:extLst>
              <a:ext uri="{FF2B5EF4-FFF2-40B4-BE49-F238E27FC236}">
                <a16:creationId xmlns:a16="http://schemas.microsoft.com/office/drawing/2014/main" id="{C7873E23-E10F-ADA8-75C0-80D5B7EDFF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3" t="18821" r="13811" b="28837"/>
          <a:stretch/>
        </p:blipFill>
        <p:spPr>
          <a:xfrm>
            <a:off x="8066548" y="1052845"/>
            <a:ext cx="3724685" cy="390042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F6D1133-52FD-2323-0C15-08FC113E7F47}"/>
              </a:ext>
            </a:extLst>
          </p:cNvPr>
          <p:cNvSpPr txBox="1"/>
          <p:nvPr/>
        </p:nvSpPr>
        <p:spPr>
          <a:xfrm>
            <a:off x="4711108" y="3688867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i="1" dirty="0"/>
              <a:t>LaboSeance5_2.ipynb</a:t>
            </a:r>
          </a:p>
        </p:txBody>
      </p:sp>
    </p:spTree>
    <p:extLst>
      <p:ext uri="{BB962C8B-B14F-4D97-AF65-F5344CB8AC3E}">
        <p14:creationId xmlns:p14="http://schemas.microsoft.com/office/powerpoint/2010/main" val="17665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0C5D98-64D9-FA05-96B6-64AA5590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Robot arm – PID – Exercice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69B394F-4F26-BE69-1D6C-C18368384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7498" y="1666820"/>
            <a:ext cx="5194288" cy="2165300"/>
          </a:xfr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DDA1A50-2B17-FEB3-42BD-92049F353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39318" y="1670348"/>
            <a:ext cx="5387566" cy="11318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B2AAD70-4C84-CE8E-CEC1-C5E8CA299777}"/>
                  </a:ext>
                </a:extLst>
              </p:cNvPr>
              <p:cNvSpPr txBox="1"/>
              <p:nvPr/>
            </p:nvSpPr>
            <p:spPr>
              <a:xfrm>
                <a:off x="6330216" y="2803567"/>
                <a:ext cx="4937340" cy="1233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sz="2400" u="sng" dirty="0"/>
                  <a:t>Objectifs :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≤8%</m:t>
                    </m:r>
                  </m:oMath>
                </a14:m>
                <a:endParaRPr lang="fr-BE" sz="2400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≥30°</m:t>
                    </m:r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B2AAD70-4C84-CE8E-CEC1-C5E8CA299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216" y="2803567"/>
                <a:ext cx="4937340" cy="1233223"/>
              </a:xfrm>
              <a:prstGeom prst="rect">
                <a:avLst/>
              </a:prstGeom>
              <a:blipFill>
                <a:blip r:embed="rId6"/>
                <a:stretch>
                  <a:fillRect l="-1852" t="-3960" b="-693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BEEA8FED-B305-610B-AABF-3F8F05ACE632}"/>
              </a:ext>
            </a:extLst>
          </p:cNvPr>
          <p:cNvSpPr txBox="1">
            <a:spLocks/>
          </p:cNvSpPr>
          <p:nvPr/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9DC344-252F-4267-8C9B-BED6B104220E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D4BFCC-C257-CF7B-D09D-87C74E857399}"/>
              </a:ext>
            </a:extLst>
          </p:cNvPr>
          <p:cNvSpPr txBox="1">
            <a:spLocks/>
          </p:cNvSpPr>
          <p:nvPr/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9DC344-252F-4267-8C9B-BED6B104220E}" type="slidenum">
              <a:rPr lang="fr-FR" smtClean="0"/>
              <a:pPr/>
              <a:t>14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5030E958-A62E-CAD2-081D-F20EE168A127}"/>
                  </a:ext>
                </a:extLst>
              </p:cNvPr>
              <p:cNvSpPr txBox="1"/>
              <p:nvPr/>
            </p:nvSpPr>
            <p:spPr>
              <a:xfrm>
                <a:off x="667498" y="4360183"/>
                <a:ext cx="54057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0 pôle à l’origine </a:t>
                </a:r>
                <a:r>
                  <a:rPr lang="fr-FR" sz="2400" dirty="0">
                    <a:sym typeface="Wingdings" panose="05000000000000000000" pitchFamily="2" charset="2"/>
                  </a:rPr>
                  <a:t> Classe 0 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5030E958-A62E-CAD2-081D-F20EE168A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98" y="4360183"/>
                <a:ext cx="5405770" cy="461665"/>
              </a:xfrm>
              <a:prstGeom prst="rect">
                <a:avLst/>
              </a:prstGeom>
              <a:blipFill>
                <a:blip r:embed="rId7"/>
                <a:stretch>
                  <a:fillRect l="-1691" t="-10526" b="-2894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2703690F-424F-E7BF-7829-F10E420FC635}"/>
              </a:ext>
            </a:extLst>
          </p:cNvPr>
          <p:cNvSpPr txBox="1"/>
          <p:nvPr/>
        </p:nvSpPr>
        <p:spPr>
          <a:xfrm>
            <a:off x="667497" y="5043929"/>
            <a:ext cx="4836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ym typeface="Wingdings" panose="05000000000000000000" pitchFamily="2" charset="2"/>
              </a:rPr>
              <a:t>  </a:t>
            </a:r>
            <a:r>
              <a:rPr lang="fr-BE" sz="2400" dirty="0"/>
              <a:t>Il faut monter d’une classe en 	rajoutant un pôle à l’origine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63B743B-09E6-8E22-3CB2-B3569A33BC80}"/>
                  </a:ext>
                </a:extLst>
              </p:cNvPr>
              <p:cNvSpPr txBox="1"/>
              <p:nvPr/>
            </p:nvSpPr>
            <p:spPr>
              <a:xfrm>
                <a:off x="667497" y="5951623"/>
                <a:ext cx="6414621" cy="660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BE" sz="2400" dirty="0">
                    <a:sym typeface="Wingdings" panose="05000000000000000000" pitchFamily="2" charset="2"/>
                  </a:rPr>
                  <a:t> Correcteur </a:t>
                </a:r>
                <a:r>
                  <a:rPr lang="fr-BE" sz="3200" b="1" dirty="0">
                    <a:sym typeface="Wingdings" panose="05000000000000000000" pitchFamily="2" charset="2"/>
                  </a:rPr>
                  <a:t>PI</a:t>
                </a:r>
                <a:r>
                  <a:rPr lang="fr-FR" sz="2400" dirty="0">
                    <a:sym typeface="Wingdings" panose="05000000000000000000" pitchFamily="2" charset="2"/>
                  </a:rPr>
                  <a:t> 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fr-FR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num>
                      <m:den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63B743B-09E6-8E22-3CB2-B3569A33B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97" y="5951623"/>
                <a:ext cx="6414621" cy="660630"/>
              </a:xfrm>
              <a:prstGeom prst="rect">
                <a:avLst/>
              </a:prstGeom>
              <a:blipFill>
                <a:blip r:embed="rId8"/>
                <a:stretch>
                  <a:fillRect l="-1425" t="-14679" b="-1467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06B06433-CB7E-5605-C593-7DDA94F60AA3}"/>
              </a:ext>
            </a:extLst>
          </p:cNvPr>
          <p:cNvSpPr/>
          <p:nvPr/>
        </p:nvSpPr>
        <p:spPr>
          <a:xfrm>
            <a:off x="3438413" y="5966352"/>
            <a:ext cx="3514076" cy="6797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CCC10F1-3060-86E2-4C24-FA8F1758A0AB}"/>
                  </a:ext>
                </a:extLst>
              </p:cNvPr>
              <p:cNvSpPr txBox="1"/>
              <p:nvPr/>
            </p:nvSpPr>
            <p:spPr>
              <a:xfrm>
                <a:off x="7324673" y="4343870"/>
                <a:ext cx="4411313" cy="15197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400" dirty="0"/>
                  <a:t>1 pôle à l’origine </a:t>
                </a:r>
                <a:r>
                  <a:rPr lang="fr-FR" sz="2400" dirty="0">
                    <a:sym typeface="Wingdings" panose="05000000000000000000" pitchFamily="2" charset="2"/>
                  </a:rPr>
                  <a:t> Classe 1 </a:t>
                </a:r>
              </a:p>
              <a:p>
                <a:pPr marL="342900" indent="-342900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𝐵𝑂</m:t>
                            </m:r>
                          </m:sub>
                        </m:sSub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1.359∙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=0.08</m:t>
                    </m:r>
                  </m:oMath>
                </a14:m>
                <a:endParaRPr lang="fr-BE" sz="2400" dirty="0"/>
              </a:p>
              <a:p>
                <a:pPr>
                  <a:lnSpc>
                    <a:spcPct val="150000"/>
                  </a:lnSpc>
                </a:pPr>
                <a:r>
                  <a:rPr lang="fr-FR" sz="24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fr-BE" sz="2400" dirty="0"/>
                  <a:t>9.198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CCC10F1-3060-86E2-4C24-FA8F1758A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673" y="4343870"/>
                <a:ext cx="4411313" cy="1519711"/>
              </a:xfrm>
              <a:prstGeom prst="rect">
                <a:avLst/>
              </a:prstGeom>
              <a:blipFill>
                <a:blip r:embed="rId9"/>
                <a:stretch>
                  <a:fillRect l="-2213" t="-3213" b="-843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49F6367C-CAF0-B07B-9893-2D72705B7250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>
            <a:off x="667498" y="4591016"/>
            <a:ext cx="540577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E36D296-73EF-3A9E-B3E7-B8A809049BC9}"/>
              </a:ext>
            </a:extLst>
          </p:cNvPr>
          <p:cNvSpPr/>
          <p:nvPr/>
        </p:nvSpPr>
        <p:spPr>
          <a:xfrm>
            <a:off x="7750548" y="5459427"/>
            <a:ext cx="1545852" cy="4799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860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750C84-254C-B1DC-BD3F-A078C5EB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Par compensation des pôles dominants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7BFE7D4-553A-FCF3-1914-32EDEED49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946834"/>
            <a:ext cx="10353675" cy="362949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7794CB-FDDA-16CE-8C3B-7F8EFAF5E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E5DCC35-AA53-89C7-6665-9D86068DD3F4}"/>
                  </a:ext>
                </a:extLst>
              </p:cNvPr>
              <p:cNvSpPr txBox="1"/>
              <p:nvPr/>
            </p:nvSpPr>
            <p:spPr>
              <a:xfrm>
                <a:off x="3041790" y="5943112"/>
                <a:ext cx="609777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è"/>
                </a:pPr>
                <a:r>
                  <a:rPr lang="fr-FR" dirty="0">
                    <a:sym typeface="Wingdings" panose="05000000000000000000" pitchFamily="2" charset="2"/>
                  </a:rPr>
                  <a:t>2 mêmes pôles complexes conjugués dominants </a:t>
                </a:r>
              </a:p>
              <a:p>
                <a:pPr marL="285750" indent="-285750" algn="ctr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E5DCC35-AA53-89C7-6665-9D86068DD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790" y="5943112"/>
                <a:ext cx="6097772" cy="646331"/>
              </a:xfrm>
              <a:prstGeom prst="rect">
                <a:avLst/>
              </a:prstGeom>
              <a:blipFill>
                <a:blip r:embed="rId3"/>
                <a:stretch>
                  <a:fillRect t="-5660" b="-1132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667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750C84-254C-B1DC-BD3F-A078C5EB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Par compensation des pôles dominants - Vérification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7BFE7D4-553A-FCF3-1914-32EDEED49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46834"/>
            <a:ext cx="10353675" cy="362949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7794CB-FDDA-16CE-8C3B-7F8EFAF5E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427037"/>
            <a:ext cx="753545" cy="365125"/>
          </a:xfrm>
        </p:spPr>
        <p:txBody>
          <a:bodyPr/>
          <a:lstStyle/>
          <a:p>
            <a:fld id="{1F9DC344-252F-4267-8C9B-BED6B104220E}" type="slidenum">
              <a:rPr lang="fr-FR" smtClean="0"/>
              <a:t>16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D346C38-649C-0426-679E-499C7AF98F7C}"/>
                  </a:ext>
                </a:extLst>
              </p:cNvPr>
              <p:cNvSpPr txBox="1"/>
              <p:nvPr/>
            </p:nvSpPr>
            <p:spPr>
              <a:xfrm>
                <a:off x="1528384" y="5976934"/>
                <a:ext cx="1214816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30°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D346C38-649C-0426-679E-499C7AF98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384" y="5976934"/>
                <a:ext cx="1214816" cy="394019"/>
              </a:xfrm>
              <a:prstGeom prst="rect">
                <a:avLst/>
              </a:prstGeom>
              <a:blipFill>
                <a:blip r:embed="rId4"/>
                <a:stretch>
                  <a:fillRect l="-503" b="-4615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6844D9E1-72A8-CB28-9F7E-9282CAD66715}"/>
              </a:ext>
            </a:extLst>
          </p:cNvPr>
          <p:cNvSpPr txBox="1"/>
          <p:nvPr/>
        </p:nvSpPr>
        <p:spPr>
          <a:xfrm>
            <a:off x="2605088" y="5909288"/>
            <a:ext cx="29932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BE" dirty="0">
                <a:sym typeface="Wingdings" panose="05000000000000000000" pitchFamily="2" charset="2"/>
              </a:rPr>
              <a:t> Correcteur </a:t>
            </a:r>
            <a:r>
              <a:rPr lang="fr-BE" sz="2400" b="1" dirty="0">
                <a:sym typeface="Wingdings" panose="05000000000000000000" pitchFamily="2" charset="2"/>
              </a:rPr>
              <a:t>PI</a:t>
            </a:r>
            <a:r>
              <a:rPr lang="fr-FR" sz="1800" dirty="0">
                <a:sym typeface="Wingdings" panose="05000000000000000000" pitchFamily="2" charset="2"/>
              </a:rPr>
              <a:t> in</a:t>
            </a:r>
            <a:r>
              <a:rPr lang="fr-FR" dirty="0">
                <a:sym typeface="Wingdings" panose="05000000000000000000" pitchFamily="2" charset="2"/>
              </a:rPr>
              <a:t>suffisant</a:t>
            </a:r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007082E-274B-849B-043B-0DF014C25F61}"/>
              </a:ext>
            </a:extLst>
          </p:cNvPr>
          <p:cNvSpPr txBox="1"/>
          <p:nvPr/>
        </p:nvSpPr>
        <p:spPr>
          <a:xfrm>
            <a:off x="5488802" y="5909287"/>
            <a:ext cx="56226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BE" dirty="0">
                <a:sym typeface="Wingdings" panose="05000000000000000000" pitchFamily="2" charset="2"/>
              </a:rPr>
              <a:t> Stabiliser la réponse avec un correcteur </a:t>
            </a:r>
            <a:r>
              <a:rPr lang="fr-BE" sz="2400" b="1" dirty="0">
                <a:sym typeface="Wingdings" panose="05000000000000000000" pitchFamily="2" charset="2"/>
              </a:rPr>
              <a:t>D</a:t>
            </a:r>
            <a:r>
              <a:rPr lang="fr-BE" dirty="0">
                <a:sym typeface="Wingdings" panose="05000000000000000000" pitchFamily="2" charset="2"/>
              </a:rPr>
              <a:t>  </a:t>
            </a:r>
            <a:r>
              <a:rPr lang="fr-BE" sz="2400" b="1" dirty="0">
                <a:sym typeface="Wingdings" panose="05000000000000000000" pitchFamily="2" charset="2"/>
              </a:rPr>
              <a:t>PID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01759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750C84-254C-B1DC-BD3F-A078C5EB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Par compensation des pôles dominants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7BFE7D4-553A-FCF3-1914-32EDEED49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400" y="1946834"/>
            <a:ext cx="10353675" cy="362949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7794CB-FDDA-16CE-8C3B-7F8EFAF5E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427037"/>
            <a:ext cx="753545" cy="365125"/>
          </a:xfrm>
        </p:spPr>
        <p:txBody>
          <a:bodyPr/>
          <a:lstStyle/>
          <a:p>
            <a:fld id="{1F9DC344-252F-4267-8C9B-BED6B104220E}" type="slidenum">
              <a:rPr lang="fr-FR" smtClean="0"/>
              <a:t>17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E5DCC35-AA53-89C7-6665-9D86068DD3F4}"/>
                  </a:ext>
                </a:extLst>
              </p:cNvPr>
              <p:cNvSpPr txBox="1"/>
              <p:nvPr/>
            </p:nvSpPr>
            <p:spPr>
              <a:xfrm>
                <a:off x="563526" y="5799351"/>
                <a:ext cx="5295013" cy="785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è"/>
                </a:pPr>
                <a:r>
                  <a:rPr lang="fr-FR" dirty="0">
                    <a:sym typeface="Wingdings" panose="05000000000000000000" pitchFamily="2" charset="2"/>
                  </a:rPr>
                  <a:t>2 mêmes pôles complexes conjugués dominants </a:t>
                </a:r>
              </a:p>
              <a:p>
                <a:pPr marL="285750" indent="-285750" algn="ctr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−0,333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E5DCC35-AA53-89C7-6665-9D86068DD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26" y="5799351"/>
                <a:ext cx="5295013" cy="785536"/>
              </a:xfrm>
              <a:prstGeom prst="rect">
                <a:avLst/>
              </a:prstGeom>
              <a:blipFill>
                <a:blip r:embed="rId4"/>
                <a:stretch>
                  <a:fillRect t="-387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7790711-C317-C9FB-AE36-DA3545EF1787}"/>
                  </a:ext>
                </a:extLst>
              </p:cNvPr>
              <p:cNvSpPr txBox="1"/>
              <p:nvPr/>
            </p:nvSpPr>
            <p:spPr>
              <a:xfrm>
                <a:off x="8378026" y="5576328"/>
                <a:ext cx="3281466" cy="1074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0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fr-FR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fr-FR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fr-FR" sz="2000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𝑃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fr-F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fr-FR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fr-F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=1.533</m:t>
                            </m:r>
                          </m:e>
                          <m:e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=13.797</m:t>
                            </m:r>
                          </m:e>
                        </m:eqArr>
                      </m:e>
                    </m:d>
                  </m:oMath>
                </a14:m>
                <a:endParaRPr lang="fr-BE" sz="20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7790711-C317-C9FB-AE36-DA3545EF1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026" y="5576328"/>
                <a:ext cx="3281466" cy="1074910"/>
              </a:xfrm>
              <a:prstGeom prst="rect">
                <a:avLst/>
              </a:prstGeom>
              <a:blipFill>
                <a:blip r:embed="rId5"/>
                <a:stretch>
                  <a:fillRect l="-1855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AF31AFD1-CE82-D4A0-5A66-5209BD04293D}"/>
                  </a:ext>
                </a:extLst>
              </p:cNvPr>
              <p:cNvSpPr txBox="1"/>
              <p:nvPr/>
            </p:nvSpPr>
            <p:spPr>
              <a:xfrm>
                <a:off x="5735505" y="5585062"/>
                <a:ext cx="3212358" cy="1074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0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=6 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e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fr-FR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=1.5 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eqArr>
                      </m:e>
                    </m:d>
                  </m:oMath>
                </a14:m>
                <a:endParaRPr lang="fr-BE" sz="20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AF31AFD1-CE82-D4A0-5A66-5209BD042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505" y="5585062"/>
                <a:ext cx="3212358" cy="1074910"/>
              </a:xfrm>
              <a:prstGeom prst="rect">
                <a:avLst/>
              </a:prstGeom>
              <a:blipFill>
                <a:blip r:embed="rId6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407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750C84-254C-B1DC-BD3F-A078C5EB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Par compensation des pôles dominants - Vérification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7BFE7D4-553A-FCF3-1914-32EDEED49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46834"/>
            <a:ext cx="10353675" cy="362949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7794CB-FDDA-16CE-8C3B-7F8EFAF5E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427037"/>
            <a:ext cx="753545" cy="365125"/>
          </a:xfrm>
        </p:spPr>
        <p:txBody>
          <a:bodyPr/>
          <a:lstStyle/>
          <a:p>
            <a:fld id="{1F9DC344-252F-4267-8C9B-BED6B104220E}" type="slidenum">
              <a:rPr lang="fr-FR" smtClean="0"/>
              <a:t>18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D346C38-649C-0426-679E-499C7AF98F7C}"/>
                  </a:ext>
                </a:extLst>
              </p:cNvPr>
              <p:cNvSpPr txBox="1"/>
              <p:nvPr/>
            </p:nvSpPr>
            <p:spPr>
              <a:xfrm>
                <a:off x="913795" y="5874812"/>
                <a:ext cx="1214816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30°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D346C38-649C-0426-679E-499C7AF98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5874812"/>
                <a:ext cx="1214816" cy="394019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6844D9E1-72A8-CB28-9F7E-9282CAD66715}"/>
              </a:ext>
            </a:extLst>
          </p:cNvPr>
          <p:cNvSpPr txBox="1"/>
          <p:nvPr/>
        </p:nvSpPr>
        <p:spPr>
          <a:xfrm>
            <a:off x="2128612" y="5874812"/>
            <a:ext cx="95325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fr-BE" dirty="0">
                <a:sym typeface="Wingdings" panose="05000000000000000000" pitchFamily="2" charset="2"/>
              </a:rPr>
              <a:t> </a:t>
            </a:r>
            <a:r>
              <a:rPr lang="fr-FR" dirty="0">
                <a:sym typeface="Wingdings" panose="05000000000000000000" pitchFamily="2" charset="2"/>
              </a:rPr>
              <a:t>OK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07472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82F4A-8F6B-B6F9-7A17-85C97A7A2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606019-662C-2E2F-8F74-C7DCD279E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3600" dirty="0"/>
              <a:t>Par compensation des pôles dominants - Vérification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BF4E658-1A94-5BA4-733B-B4376C871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46834"/>
            <a:ext cx="10353675" cy="362949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92B593-4670-F517-1EB2-986911CAD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427037"/>
            <a:ext cx="753545" cy="365125"/>
          </a:xfrm>
        </p:spPr>
        <p:txBody>
          <a:bodyPr/>
          <a:lstStyle/>
          <a:p>
            <a:fld id="{1F9DC344-252F-4267-8C9B-BED6B104220E}" type="slidenum">
              <a:rPr lang="fr-FR" smtClean="0"/>
              <a:t>19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C414E79-C8ED-0CB0-CD80-238B9386A6E8}"/>
                  </a:ext>
                </a:extLst>
              </p:cNvPr>
              <p:cNvSpPr txBox="1"/>
              <p:nvPr/>
            </p:nvSpPr>
            <p:spPr>
              <a:xfrm>
                <a:off x="913795" y="5874812"/>
                <a:ext cx="1214816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30°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C414E79-C8ED-0CB0-CD80-238B9386A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5874812"/>
                <a:ext cx="1214816" cy="394019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259A0738-F252-AEFB-09AC-F2064D126B2F}"/>
              </a:ext>
            </a:extLst>
          </p:cNvPr>
          <p:cNvSpPr txBox="1"/>
          <p:nvPr/>
        </p:nvSpPr>
        <p:spPr>
          <a:xfrm>
            <a:off x="5122839" y="5888714"/>
            <a:ext cx="636775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BE" dirty="0">
                <a:sym typeface="Wingdings" panose="05000000000000000000" pitchFamily="2" charset="2"/>
              </a:rPr>
              <a:t> </a:t>
            </a:r>
            <a:r>
              <a:rPr lang="fr-FR" dirty="0">
                <a:sym typeface="Wingdings" panose="05000000000000000000" pitchFamily="2" charset="2"/>
              </a:rPr>
              <a:t>Voyons ce qu’on peut obtenir par placement fréquentiel</a:t>
            </a:r>
            <a:endParaRPr lang="fr-BE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8E2A6D7-21AF-15DF-6535-586029765B77}"/>
              </a:ext>
            </a:extLst>
          </p:cNvPr>
          <p:cNvSpPr txBox="1"/>
          <p:nvPr/>
        </p:nvSpPr>
        <p:spPr>
          <a:xfrm>
            <a:off x="2888293" y="5888714"/>
            <a:ext cx="2562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mais pas fort optimisé</a:t>
            </a:r>
            <a:endParaRPr lang="fr-BE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D955220-774D-5C73-D578-0222AD95CBC1}"/>
              </a:ext>
            </a:extLst>
          </p:cNvPr>
          <p:cNvSpPr txBox="1"/>
          <p:nvPr/>
        </p:nvSpPr>
        <p:spPr>
          <a:xfrm>
            <a:off x="2128612" y="5874812"/>
            <a:ext cx="95325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fr-BE" dirty="0">
                <a:sym typeface="Wingdings" panose="05000000000000000000" pitchFamily="2" charset="2"/>
              </a:rPr>
              <a:t> </a:t>
            </a:r>
            <a:r>
              <a:rPr lang="fr-FR" dirty="0">
                <a:sym typeface="Wingdings" panose="05000000000000000000" pitchFamily="2" charset="2"/>
              </a:rPr>
              <a:t>OK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6830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2CAB3-DE22-C5A9-6CE8-92D9F40D1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BE" sz="3700" dirty="0"/>
              <a:t>Rappels</a:t>
            </a:r>
            <a:br>
              <a:rPr lang="fr-BE" sz="3700" dirty="0"/>
            </a:br>
            <a:br>
              <a:rPr lang="fr-BE" sz="3700" dirty="0"/>
            </a:br>
            <a:r>
              <a:rPr lang="fr-BE" sz="4000" dirty="0"/>
              <a:t>Impact des pôles dominants</a:t>
            </a:r>
            <a:endParaRPr lang="fr-BE" sz="37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51E712-2B59-3221-0A45-4D88A078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8082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F9DC344-252F-4267-8C9B-BED6B104220E}" type="slidenum">
              <a:rPr lang="en-US" smtClean="0"/>
              <a:pPr defTabSz="914400"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7A8FFB2E-B47C-A5B8-DD08-B95C49A0A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7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750C84-254C-B1DC-BD3F-A078C5EB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/>
              <a:t>Par placement fréquentiel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7BFE7D4-553A-FCF3-1914-32EDEED49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46834"/>
            <a:ext cx="10353675" cy="362949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7794CB-FDDA-16CE-8C3B-7F8EFAF5E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427037"/>
            <a:ext cx="753545" cy="365125"/>
          </a:xfrm>
        </p:spPr>
        <p:txBody>
          <a:bodyPr/>
          <a:lstStyle/>
          <a:p>
            <a:fld id="{1F9DC344-252F-4267-8C9B-BED6B104220E}" type="slidenum">
              <a:rPr lang="fr-FR" smtClean="0"/>
              <a:t>20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D346C38-649C-0426-679E-499C7AF98F7C}"/>
                  </a:ext>
                </a:extLst>
              </p:cNvPr>
              <p:cNvSpPr txBox="1"/>
              <p:nvPr/>
            </p:nvSpPr>
            <p:spPr>
              <a:xfrm>
                <a:off x="1094636" y="6006288"/>
                <a:ext cx="1214816" cy="394019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30°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D346C38-649C-0426-679E-499C7AF98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36" y="6006288"/>
                <a:ext cx="1214816" cy="394019"/>
              </a:xfrm>
              <a:prstGeom prst="rect">
                <a:avLst/>
              </a:prstGeom>
              <a:blipFill>
                <a:blip r:embed="rId4"/>
                <a:stretch>
                  <a:fillRect l="-503" b="-615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6844D9E1-72A8-CB28-9F7E-9282CAD66715}"/>
              </a:ext>
            </a:extLst>
          </p:cNvPr>
          <p:cNvSpPr txBox="1"/>
          <p:nvPr/>
        </p:nvSpPr>
        <p:spPr>
          <a:xfrm>
            <a:off x="2309452" y="5932308"/>
            <a:ext cx="3490912" cy="46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BE" dirty="0">
                <a:sym typeface="Wingdings" panose="05000000000000000000" pitchFamily="2" charset="2"/>
              </a:rPr>
              <a:t> Correcteur </a:t>
            </a:r>
            <a:r>
              <a:rPr lang="fr-BE" sz="2400" b="1" dirty="0">
                <a:sym typeface="Wingdings" panose="05000000000000000000" pitchFamily="2" charset="2"/>
              </a:rPr>
              <a:t>PI</a:t>
            </a:r>
            <a:r>
              <a:rPr lang="fr-FR" sz="1800" dirty="0">
                <a:sym typeface="Wingdings" panose="05000000000000000000" pitchFamily="2" charset="2"/>
              </a:rPr>
              <a:t> sera in</a:t>
            </a:r>
            <a:r>
              <a:rPr lang="fr-FR" dirty="0">
                <a:sym typeface="Wingdings" panose="05000000000000000000" pitchFamily="2" charset="2"/>
              </a:rPr>
              <a:t>suffisant</a:t>
            </a:r>
            <a:endParaRPr lang="fr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007082E-274B-849B-043B-0DF014C25F61}"/>
              </a:ext>
            </a:extLst>
          </p:cNvPr>
          <p:cNvSpPr txBox="1"/>
          <p:nvPr/>
        </p:nvSpPr>
        <p:spPr>
          <a:xfrm>
            <a:off x="5597202" y="5932307"/>
            <a:ext cx="5622672" cy="468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BE" dirty="0">
                <a:sym typeface="Wingdings" panose="05000000000000000000" pitchFamily="2" charset="2"/>
              </a:rPr>
              <a:t> Stabiliser la réponse avec un correcteur </a:t>
            </a:r>
            <a:r>
              <a:rPr lang="fr-BE" sz="2400" b="1" dirty="0">
                <a:sym typeface="Wingdings" panose="05000000000000000000" pitchFamily="2" charset="2"/>
              </a:rPr>
              <a:t>D</a:t>
            </a:r>
            <a:r>
              <a:rPr lang="fr-BE" dirty="0">
                <a:sym typeface="Wingdings" panose="05000000000000000000" pitchFamily="2" charset="2"/>
              </a:rPr>
              <a:t>  </a:t>
            </a:r>
            <a:r>
              <a:rPr lang="fr-BE" sz="2400" b="1" dirty="0">
                <a:sym typeface="Wingdings" panose="05000000000000000000" pitchFamily="2" charset="2"/>
              </a:rPr>
              <a:t>PID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2993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750C84-254C-B1DC-BD3F-A078C5EB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/>
              <a:t>Par placement fréquentiel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7BFE7D4-553A-FCF3-1914-32EDEED49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46834"/>
            <a:ext cx="10353675" cy="362949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7794CB-FDDA-16CE-8C3B-7F8EFAF5E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427037"/>
            <a:ext cx="753545" cy="365125"/>
          </a:xfrm>
        </p:spPr>
        <p:txBody>
          <a:bodyPr/>
          <a:lstStyle/>
          <a:p>
            <a:fld id="{1F9DC344-252F-4267-8C9B-BED6B104220E}" type="slidenum">
              <a:rPr lang="fr-FR" smtClean="0"/>
              <a:t>21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645C8D41-70F4-5AFA-3132-75BD81D1BC43}"/>
                  </a:ext>
                </a:extLst>
              </p:cNvPr>
              <p:cNvSpPr txBox="1"/>
              <p:nvPr/>
            </p:nvSpPr>
            <p:spPr>
              <a:xfrm>
                <a:off x="5979210" y="5647356"/>
                <a:ext cx="3281466" cy="1074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0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fr-FR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fr-FR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fr-FR" sz="2000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𝑃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fr-F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fr-FR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fr-F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=23.661</m:t>
                            </m:r>
                          </m:e>
                          <m:e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𝑃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=3.576</m:t>
                            </m:r>
                          </m:e>
                        </m:eqArr>
                      </m:e>
                    </m:d>
                  </m:oMath>
                </a14:m>
                <a:endParaRPr lang="fr-BE" sz="20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645C8D41-70F4-5AFA-3132-75BD81D1B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210" y="5647356"/>
                <a:ext cx="3281466" cy="1074910"/>
              </a:xfrm>
              <a:prstGeom prst="rect">
                <a:avLst/>
              </a:prstGeom>
              <a:blipFill>
                <a:blip r:embed="rId4"/>
                <a:stretch>
                  <a:fillRect l="-2045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24A516D9-CAD2-ACF5-65BA-C28B8136A095}"/>
                  </a:ext>
                </a:extLst>
              </p:cNvPr>
              <p:cNvSpPr txBox="1"/>
              <p:nvPr/>
            </p:nvSpPr>
            <p:spPr>
              <a:xfrm>
                <a:off x="2766852" y="5901464"/>
                <a:ext cx="3212358" cy="566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000" dirty="0">
                    <a:sym typeface="Wingdings" panose="05000000000000000000" pitchFamily="2" charset="2"/>
                  </a:rPr>
                  <a:t></a:t>
                </a:r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fr-F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sSub>
                          <m:sSubPr>
                            <m:ctrlPr>
                              <a:rPr lang="fr-FR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=0.389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fr-BE" sz="20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24A516D9-CAD2-ACF5-65BA-C28B8136A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852" y="5901464"/>
                <a:ext cx="3212358" cy="566694"/>
              </a:xfrm>
              <a:prstGeom prst="rect">
                <a:avLst/>
              </a:prstGeom>
              <a:blipFill>
                <a:blip r:embed="rId5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68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750C84-254C-B1DC-BD3F-A078C5EB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dirty="0"/>
              <a:t>Par placement fréquentiel - Vérification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7BFE7D4-553A-FCF3-1914-32EDEED49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46834"/>
            <a:ext cx="10353675" cy="362949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7794CB-FDDA-16CE-8C3B-7F8EFAF5E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427037"/>
            <a:ext cx="753545" cy="365125"/>
          </a:xfrm>
        </p:spPr>
        <p:txBody>
          <a:bodyPr/>
          <a:lstStyle/>
          <a:p>
            <a:fld id="{1F9DC344-252F-4267-8C9B-BED6B104220E}" type="slidenum">
              <a:rPr lang="fr-FR" smtClean="0"/>
              <a:t>22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D346C38-649C-0426-679E-499C7AF98F7C}"/>
                  </a:ext>
                </a:extLst>
              </p:cNvPr>
              <p:cNvSpPr txBox="1"/>
              <p:nvPr/>
            </p:nvSpPr>
            <p:spPr>
              <a:xfrm>
                <a:off x="2005526" y="5864916"/>
                <a:ext cx="1214816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30°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D346C38-649C-0426-679E-499C7AF98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526" y="5864916"/>
                <a:ext cx="1214816" cy="394019"/>
              </a:xfrm>
              <a:prstGeom prst="rect">
                <a:avLst/>
              </a:prstGeom>
              <a:blipFill>
                <a:blip r:embed="rId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6844D9E1-72A8-CB28-9F7E-9282CAD66715}"/>
              </a:ext>
            </a:extLst>
          </p:cNvPr>
          <p:cNvSpPr txBox="1"/>
          <p:nvPr/>
        </p:nvSpPr>
        <p:spPr>
          <a:xfrm>
            <a:off x="3220342" y="5864916"/>
            <a:ext cx="808995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BE" dirty="0">
                <a:sym typeface="Wingdings" panose="05000000000000000000" pitchFamily="2" charset="2"/>
              </a:rPr>
              <a:t> </a:t>
            </a:r>
            <a:r>
              <a:rPr lang="fr-FR" dirty="0">
                <a:sym typeface="Wingdings" panose="05000000000000000000" pitchFamily="2" charset="2"/>
              </a:rPr>
              <a:t>Résultat fort semblable à celui obtenu par compensation des pôles dominants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07710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750C84-254C-B1DC-BD3F-A078C5EB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dirty="0"/>
              <a:t>Par placement fréquentiel - Vérification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7BFE7D4-553A-FCF3-1914-32EDEED49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46834"/>
            <a:ext cx="10353675" cy="362949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7794CB-FDDA-16CE-8C3B-7F8EFAF5E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427037"/>
            <a:ext cx="753545" cy="365125"/>
          </a:xfrm>
        </p:spPr>
        <p:txBody>
          <a:bodyPr/>
          <a:lstStyle/>
          <a:p>
            <a:fld id="{1F9DC344-252F-4267-8C9B-BED6B104220E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597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7F300-61F9-91B3-55A8-116F7077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3" y="3429000"/>
            <a:ext cx="4087306" cy="28891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BE" sz="4800" dirty="0"/>
              <a:t>Contrôle de la vitesse d’une éolienne</a:t>
            </a:r>
          </a:p>
        </p:txBody>
      </p:sp>
      <p:pic>
        <p:nvPicPr>
          <p:cNvPr id="4" name="Picture 3" descr="Éoliennes dans un champ">
            <a:extLst>
              <a:ext uri="{FF2B5EF4-FFF2-40B4-BE49-F238E27FC236}">
                <a16:creationId xmlns:a16="http://schemas.microsoft.com/office/drawing/2014/main" id="{E6158BC9-7C78-3D90-8CEA-7365EAA79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4" r="15824"/>
          <a:stretch/>
        </p:blipFill>
        <p:spPr>
          <a:xfrm>
            <a:off x="0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7B4382D4-93D7-A3AF-EADA-541A0AB2D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DC344-252F-4267-8C9B-BED6B104220E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3" name="Graphique 2" descr="Jongleur avec un remplissage uni">
            <a:extLst>
              <a:ext uri="{FF2B5EF4-FFF2-40B4-BE49-F238E27FC236}">
                <a16:creationId xmlns:a16="http://schemas.microsoft.com/office/drawing/2014/main" id="{440EC946-1A1D-F42D-841E-D92F86772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1245" y="396937"/>
            <a:ext cx="2774043" cy="277404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3A7E098-2A6E-E221-9CDD-06B6F89FE420}"/>
              </a:ext>
            </a:extLst>
          </p:cNvPr>
          <p:cNvSpPr txBox="1"/>
          <p:nvPr/>
        </p:nvSpPr>
        <p:spPr>
          <a:xfrm>
            <a:off x="8122309" y="3198167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i="1" dirty="0"/>
              <a:t>LaboSeance5_3.ipynb</a:t>
            </a:r>
          </a:p>
        </p:txBody>
      </p:sp>
    </p:spTree>
    <p:extLst>
      <p:ext uri="{BB962C8B-B14F-4D97-AF65-F5344CB8AC3E}">
        <p14:creationId xmlns:p14="http://schemas.microsoft.com/office/powerpoint/2010/main" val="423382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2CAB3-DE22-C5A9-6CE8-92D9F40D1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BE" sz="3700" dirty="0"/>
              <a:t>Mise en commun des observations/réponses</a:t>
            </a:r>
            <a:br>
              <a:rPr lang="fr-BE" sz="3700" dirty="0"/>
            </a:br>
            <a:br>
              <a:rPr lang="fr-BE" sz="3700" dirty="0"/>
            </a:br>
            <a:r>
              <a:rPr lang="fr-BE" sz="4000" dirty="0"/>
              <a:t>Observation de la stabilité du modèle</a:t>
            </a:r>
            <a:endParaRPr lang="fr-BE" sz="3700" dirty="0"/>
          </a:p>
        </p:txBody>
      </p:sp>
      <p:pic>
        <p:nvPicPr>
          <p:cNvPr id="27" name="Graphic 7" descr="Chat Bubble">
            <a:extLst>
              <a:ext uri="{FF2B5EF4-FFF2-40B4-BE49-F238E27FC236}">
                <a16:creationId xmlns:a16="http://schemas.microsoft.com/office/drawing/2014/main" id="{5B8133E7-A757-40F0-D3F1-83AEB9DD7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51E712-2B59-3221-0A45-4D88A078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8082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F9DC344-252F-4267-8C9B-BED6B104220E}" type="slidenum">
              <a:rPr lang="en-US" smtClean="0"/>
              <a:pPr defTabSz="914400"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3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7F300-61F9-91B3-55A8-116F7077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BE" sz="4800" dirty="0"/>
              <a:t>Évaluation de la séance</a:t>
            </a:r>
          </a:p>
        </p:txBody>
      </p:sp>
      <p:pic>
        <p:nvPicPr>
          <p:cNvPr id="4" name="Picture 3" descr="Personne utilisant une tablette">
            <a:extLst>
              <a:ext uri="{FF2B5EF4-FFF2-40B4-BE49-F238E27FC236}">
                <a16:creationId xmlns:a16="http://schemas.microsoft.com/office/drawing/2014/main" id="{E6158BC9-7C78-3D90-8CEA-7365EAA79F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5" r="2" b="3230"/>
          <a:stretch/>
        </p:blipFill>
        <p:spPr>
          <a:xfrm>
            <a:off x="-6" y="-6"/>
            <a:ext cx="8271676" cy="4633538"/>
          </a:xfrm>
          <a:prstGeom prst="rect">
            <a:avLst/>
          </a:prstGeom>
        </p:spPr>
      </p:pic>
      <p:pic>
        <p:nvPicPr>
          <p:cNvPr id="5" name="Image 4">
            <a:hlinkClick r:id="rId4"/>
            <a:extLst>
              <a:ext uri="{FF2B5EF4-FFF2-40B4-BE49-F238E27FC236}">
                <a16:creationId xmlns:a16="http://schemas.microsoft.com/office/drawing/2014/main" id="{0C118BE3-6275-01D8-6337-E8D6E27658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t="3380" r="3384" b="3774"/>
          <a:stretch/>
        </p:blipFill>
        <p:spPr>
          <a:xfrm>
            <a:off x="7539487" y="-6"/>
            <a:ext cx="4652513" cy="4634086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7B4382D4-93D7-A3AF-EADA-541A0AB2D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8082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F9DC344-252F-4267-8C9B-BED6B104220E}" type="slidenum">
              <a:rPr lang="en-US" smtClean="0"/>
              <a:pPr defTabSz="914400"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3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9445838-FB14-C8AD-196E-062A04244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3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1F1A85B-F688-68EE-D495-78F327294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67" y="416755"/>
            <a:ext cx="8280701" cy="29833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FC5108-795D-882D-3BF6-E95D5CB17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68" y="3486720"/>
            <a:ext cx="8280700" cy="295452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6C3DA8D-7236-E6ED-A961-639C0788AAF9}"/>
              </a:ext>
            </a:extLst>
          </p:cNvPr>
          <p:cNvSpPr txBox="1"/>
          <p:nvPr/>
        </p:nvSpPr>
        <p:spPr>
          <a:xfrm>
            <a:off x="8615368" y="1665987"/>
            <a:ext cx="357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>
                <a:solidFill>
                  <a:srgbClr val="00B0F0"/>
                </a:solidFill>
              </a:rPr>
              <a:t>Pôles complexes conjugués dominants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785167D-0E49-F255-2DE4-D91350B56607}"/>
              </a:ext>
            </a:extLst>
          </p:cNvPr>
          <p:cNvSpPr txBox="1"/>
          <p:nvPr/>
        </p:nvSpPr>
        <p:spPr>
          <a:xfrm>
            <a:off x="8615368" y="3991684"/>
            <a:ext cx="3576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BE" dirty="0">
                <a:solidFill>
                  <a:srgbClr val="FFC000"/>
                </a:solidFill>
              </a:rPr>
              <a:t>1 pôle réel dominant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83C89DB4-D905-932A-A3C8-1097CA0BF0ED}"/>
              </a:ext>
            </a:extLst>
          </p:cNvPr>
          <p:cNvCxnSpPr/>
          <p:nvPr/>
        </p:nvCxnSpPr>
        <p:spPr>
          <a:xfrm>
            <a:off x="8208818" y="1132609"/>
            <a:ext cx="831273" cy="6234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E0F6D7F-9FC8-12E2-F1F4-1A8F22868102}"/>
              </a:ext>
            </a:extLst>
          </p:cNvPr>
          <p:cNvCxnSpPr>
            <a:cxnSpLocks/>
          </p:cNvCxnSpPr>
          <p:nvPr/>
        </p:nvCxnSpPr>
        <p:spPr>
          <a:xfrm flipV="1">
            <a:off x="8208818" y="2028517"/>
            <a:ext cx="831273" cy="7222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49A18C5-62E9-D301-993B-DDB501012F22}"/>
              </a:ext>
            </a:extLst>
          </p:cNvPr>
          <p:cNvCxnSpPr>
            <a:cxnSpLocks/>
          </p:cNvCxnSpPr>
          <p:nvPr/>
        </p:nvCxnSpPr>
        <p:spPr>
          <a:xfrm>
            <a:off x="8208818" y="2035880"/>
            <a:ext cx="1215737" cy="195580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C286C566-152E-E491-CF7F-91FC15101062}"/>
              </a:ext>
            </a:extLst>
          </p:cNvPr>
          <p:cNvCxnSpPr/>
          <p:nvPr/>
        </p:nvCxnSpPr>
        <p:spPr>
          <a:xfrm flipH="1">
            <a:off x="6941127" y="3013782"/>
            <a:ext cx="2410691" cy="10698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AAEBCDE5-B55B-9403-A6F2-A64AC75D56CD}"/>
              </a:ext>
            </a:extLst>
          </p:cNvPr>
          <p:cNvCxnSpPr>
            <a:cxnSpLocks/>
          </p:cNvCxnSpPr>
          <p:nvPr/>
        </p:nvCxnSpPr>
        <p:spPr>
          <a:xfrm flipH="1" flipV="1">
            <a:off x="6587836" y="4271500"/>
            <a:ext cx="2434082" cy="56855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A280F9EF-C3E1-3D08-984E-3C515B2662EA}"/>
              </a:ext>
            </a:extLst>
          </p:cNvPr>
          <p:cNvSpPr txBox="1"/>
          <p:nvPr/>
        </p:nvSpPr>
        <p:spPr>
          <a:xfrm>
            <a:off x="8615367" y="2332442"/>
            <a:ext cx="35766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BE" dirty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</a:t>
            </a:r>
          </a:p>
          <a:p>
            <a:pPr algn="ctr"/>
            <a:r>
              <a:rPr lang="fr-BE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Comportement d’ordre 2 dominant</a:t>
            </a:r>
            <a:endParaRPr lang="fr-BE" dirty="0">
              <a:solidFill>
                <a:srgbClr val="C0000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4A9439F-81D1-3A29-30BD-D960FDB8CED9}"/>
              </a:ext>
            </a:extLst>
          </p:cNvPr>
          <p:cNvSpPr txBox="1"/>
          <p:nvPr/>
        </p:nvSpPr>
        <p:spPr>
          <a:xfrm>
            <a:off x="8615367" y="4378388"/>
            <a:ext cx="35766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BE" dirty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</a:t>
            </a:r>
          </a:p>
          <a:p>
            <a:pPr algn="ctr"/>
            <a:r>
              <a:rPr lang="fr-BE" dirty="0">
                <a:solidFill>
                  <a:srgbClr val="92D05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Comportement d’ordre 1 dominant</a:t>
            </a:r>
            <a:endParaRPr lang="fr-BE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95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C2CCF-2533-3D6A-6F5F-2D91DA8A0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B953A3-6CFA-A460-2E09-C120C20B0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BE" sz="3700" dirty="0">
                <a:cs typeface="+mn-cs"/>
              </a:rPr>
              <a:t>Découverte</a:t>
            </a:r>
            <a:r>
              <a:rPr lang="fr-BE" sz="3700" dirty="0"/>
              <a:t> de nouveaux outils</a:t>
            </a:r>
            <a:br>
              <a:rPr lang="fr-BE" sz="3700" dirty="0"/>
            </a:br>
            <a:br>
              <a:rPr lang="fr-BE" sz="3700" dirty="0"/>
            </a:br>
            <a:endParaRPr lang="fr-BE" sz="37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A31864-FDC9-F174-506D-6E7D5EA8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8082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F9DC344-252F-4267-8C9B-BED6B104220E}" type="slidenum">
              <a:rPr lang="en-US" smtClean="0"/>
              <a:pPr defTabSz="914400"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3" name="Graphic 7">
            <a:extLst>
              <a:ext uri="{FF2B5EF4-FFF2-40B4-BE49-F238E27FC236}">
                <a16:creationId xmlns:a16="http://schemas.microsoft.com/office/drawing/2014/main" id="{DC0E2AD2-FE5C-CE98-599F-E58991901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0188E19-E74F-C802-B3A8-10BD5C41719B}"/>
              </a:ext>
            </a:extLst>
          </p:cNvPr>
          <p:cNvSpPr txBox="1"/>
          <p:nvPr/>
        </p:nvSpPr>
        <p:spPr>
          <a:xfrm>
            <a:off x="0" y="5081746"/>
            <a:ext cx="12192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BE" sz="33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PID - Compensation </a:t>
            </a:r>
            <a:r>
              <a:rPr lang="fr-BE" sz="3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du</a:t>
            </a:r>
            <a:r>
              <a:rPr lang="fr-BE" sz="33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pôle dominant</a:t>
            </a:r>
          </a:p>
        </p:txBody>
      </p:sp>
    </p:spTree>
    <p:extLst>
      <p:ext uri="{BB962C8B-B14F-4D97-AF65-F5344CB8AC3E}">
        <p14:creationId xmlns:p14="http://schemas.microsoft.com/office/powerpoint/2010/main" val="75646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4E326C3-9E7E-C6FE-1DF8-FCB44EB4A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1823" y="1719263"/>
            <a:ext cx="5975267" cy="4656137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BD7E8F-EBAE-2879-63A7-17912EDD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5</a:t>
            </a:fld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F05432E-DB93-C2A1-5E75-37677BB5D760}"/>
              </a:ext>
            </a:extLst>
          </p:cNvPr>
          <p:cNvSpPr/>
          <p:nvPr/>
        </p:nvSpPr>
        <p:spPr>
          <a:xfrm>
            <a:off x="5416326" y="2088204"/>
            <a:ext cx="693906" cy="30620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8" name="Image 7" descr="Une image contenant texte, ligne, capture d’écran, diagramme&#10;&#10;Description générée automatiquement">
            <a:extLst>
              <a:ext uri="{FF2B5EF4-FFF2-40B4-BE49-F238E27FC236}">
                <a16:creationId xmlns:a16="http://schemas.microsoft.com/office/drawing/2014/main" id="{28E05EC2-4068-D50E-8EC0-492B1A4B6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129" y="1809459"/>
            <a:ext cx="5321503" cy="443894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61CF65-15A1-5072-9067-02E6F698E7FA}"/>
              </a:ext>
            </a:extLst>
          </p:cNvPr>
          <p:cNvSpPr txBox="1"/>
          <p:nvPr/>
        </p:nvSpPr>
        <p:spPr>
          <a:xfrm>
            <a:off x="6590129" y="2241306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fr-FR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les plus grandes</a:t>
            </a:r>
            <a:endParaRPr lang="fr-BE" sz="2400" dirty="0">
              <a:solidFill>
                <a:schemeClr val="accent1"/>
              </a:solidFill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6F823156-40E6-BC75-49B6-E4EFBA4F8AE3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7765291" y="2702971"/>
            <a:ext cx="2349093" cy="1344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4E12ACAB-D9DA-CB0A-B88B-64CC3B87B589}"/>
                  </a:ext>
                </a:extLst>
              </p:cNvPr>
              <p:cNvSpPr txBox="1"/>
              <p:nvPr/>
            </p:nvSpPr>
            <p:spPr>
              <a:xfrm>
                <a:off x="10036327" y="4226130"/>
                <a:ext cx="360676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fr-B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4E12ACAB-D9DA-CB0A-B88B-64CC3B87B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327" y="4226130"/>
                <a:ext cx="360676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750ED0D-6AE7-939F-4ED2-823554CCB06D}"/>
                  </a:ext>
                </a:extLst>
              </p:cNvPr>
              <p:cNvSpPr txBox="1"/>
              <p:nvPr/>
            </p:nvSpPr>
            <p:spPr>
              <a:xfrm>
                <a:off x="9159261" y="4224379"/>
                <a:ext cx="360676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fr-B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750ED0D-6AE7-939F-4ED2-823554CC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261" y="4224379"/>
                <a:ext cx="360676" cy="565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92FA743-1801-F09C-7252-F6E009CBBF1C}"/>
                  </a:ext>
                </a:extLst>
              </p:cNvPr>
              <p:cNvSpPr txBox="1"/>
              <p:nvPr/>
            </p:nvSpPr>
            <p:spPr>
              <a:xfrm>
                <a:off x="8085209" y="4222968"/>
                <a:ext cx="360676" cy="56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fr-B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92FA743-1801-F09C-7252-F6E009CBB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209" y="4222968"/>
                <a:ext cx="360676" cy="5671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32EECDEE-8C87-2481-74CC-9CBE30061C7F}"/>
              </a:ext>
            </a:extLst>
          </p:cNvPr>
          <p:cNvSpPr txBox="1"/>
          <p:nvPr/>
        </p:nvSpPr>
        <p:spPr>
          <a:xfrm>
            <a:off x="14232" y="693290"/>
            <a:ext cx="12192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BE" sz="33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PID - Compensation </a:t>
            </a:r>
            <a:r>
              <a:rPr lang="fr-BE" sz="3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du</a:t>
            </a:r>
            <a:r>
              <a:rPr lang="fr-BE" sz="33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pôle dominant</a:t>
            </a:r>
          </a:p>
        </p:txBody>
      </p:sp>
    </p:spTree>
    <p:extLst>
      <p:ext uri="{BB962C8B-B14F-4D97-AF65-F5344CB8AC3E}">
        <p14:creationId xmlns:p14="http://schemas.microsoft.com/office/powerpoint/2010/main" val="3076998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7" grpId="0"/>
      <p:bldP spid="9" grpId="0"/>
      <p:bldP spid="11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CE231-5116-1948-9127-8A5489E28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278426-F5DE-A5AC-AF0F-798ED9EA6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6</a:t>
            </a:fld>
            <a:endParaRPr lang="fr-FR"/>
          </a:p>
        </p:txBody>
      </p:sp>
      <p:pic>
        <p:nvPicPr>
          <p:cNvPr id="8" name="Image 7" descr="Une image contenant texte, ligne, capture d’écran, diagramme&#10;&#10;Description générée automatiquement">
            <a:extLst>
              <a:ext uri="{FF2B5EF4-FFF2-40B4-BE49-F238E27FC236}">
                <a16:creationId xmlns:a16="http://schemas.microsoft.com/office/drawing/2014/main" id="{B6E2052B-DE6B-562F-F80F-7D644F0DC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129" y="1809459"/>
            <a:ext cx="5321503" cy="44389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5B8D237-8550-C222-0BB9-747F96EB690D}"/>
                  </a:ext>
                </a:extLst>
              </p:cNvPr>
              <p:cNvSpPr txBox="1"/>
              <p:nvPr/>
            </p:nvSpPr>
            <p:spPr>
              <a:xfrm>
                <a:off x="10036327" y="4226130"/>
                <a:ext cx="267124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B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4E12ACAB-D9DA-CB0A-B88B-64CC3B87B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327" y="4226130"/>
                <a:ext cx="267124" cy="565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78157C3-B9C2-E81E-71E6-0DE422B92CA5}"/>
                  </a:ext>
                </a:extLst>
              </p:cNvPr>
              <p:cNvSpPr txBox="1"/>
              <p:nvPr/>
            </p:nvSpPr>
            <p:spPr>
              <a:xfrm>
                <a:off x="9159261" y="4224379"/>
                <a:ext cx="272446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B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750ED0D-6AE7-939F-4ED2-823554CC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261" y="4224379"/>
                <a:ext cx="272446" cy="565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FD8DBB5-856C-A933-63A5-213C38D199A9}"/>
                  </a:ext>
                </a:extLst>
              </p:cNvPr>
              <p:cNvSpPr txBox="1"/>
              <p:nvPr/>
            </p:nvSpPr>
            <p:spPr>
              <a:xfrm>
                <a:off x="8085209" y="4222968"/>
                <a:ext cx="272446" cy="56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B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92FA743-1801-F09C-7252-F6E009CBB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209" y="4222968"/>
                <a:ext cx="272446" cy="5671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569E9EBB-5139-6B1F-2CB3-E44683F46268}"/>
              </a:ext>
            </a:extLst>
          </p:cNvPr>
          <p:cNvSpPr txBox="1"/>
          <p:nvPr/>
        </p:nvSpPr>
        <p:spPr>
          <a:xfrm>
            <a:off x="14232" y="693290"/>
            <a:ext cx="12192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BE" sz="33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PID - Compensation </a:t>
            </a:r>
            <a:r>
              <a:rPr lang="fr-BE" sz="3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du</a:t>
            </a:r>
            <a:r>
              <a:rPr lang="fr-BE" sz="33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pôle dominant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95F81ED-2EF1-0201-E7AE-A94F86C0307D}"/>
                  </a:ext>
                </a:extLst>
              </p:cNvPr>
              <p:cNvSpPr txBox="1"/>
              <p:nvPr/>
            </p:nvSpPr>
            <p:spPr>
              <a:xfrm>
                <a:off x="1185290" y="2246288"/>
                <a:ext cx="4114955" cy="7244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lIns="72000" tIns="72000" rIns="72000" bIns="7200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BE" sz="2400" b="1" i="1" smtClean="0">
                                <a:solidFill>
                                  <a:srgbClr val="00B0F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400" b="1" i="1">
                                <a:solidFill>
                                  <a:srgbClr val="00B0F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fr-FR" sz="2400" b="1" i="1" smtClean="0">
                                <a:solidFill>
                                  <a:srgbClr val="00B0F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fr-FR" sz="2400" b="1" i="1">
                            <a:solidFill>
                              <a:srgbClr val="00B0F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sz="2400" b="1" i="1">
                            <a:solidFill>
                              <a:srgbClr val="00B0F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  <m:r>
                          <a:rPr lang="fr-FR" sz="2400" b="1" i="1">
                            <a:solidFill>
                              <a:srgbClr val="00B0F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sz="2400" b="1" i="1">
                            <a:solidFill>
                              <a:srgbClr val="00B0F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fr-BE" sz="2400" b="1" i="1">
                                <a:solidFill>
                                  <a:srgbClr val="00B0F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1" i="1">
                                <a:solidFill>
                                  <a:srgbClr val="00B0F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fr-FR" sz="2400" b="1" i="1" smtClean="0">
                                <a:solidFill>
                                  <a:srgbClr val="00B0F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fr-FR" sz="2400" b="1" i="1">
                            <a:solidFill>
                              <a:srgbClr val="00B0F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BE" sz="2400" b="1" i="1">
                            <a:solidFill>
                              <a:srgbClr val="FFC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>
                            <a:solidFill>
                              <a:srgbClr val="FFC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𝝉</m:t>
                        </m:r>
                      </m:e>
                      <m:sub>
                        <m:r>
                          <a:rPr lang="fr-FR" sz="2400" b="1" i="1" smtClean="0">
                            <a:solidFill>
                              <a:srgbClr val="FFC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fr-FR" sz="2400" b="1" i="1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fr-FR" sz="2400" b="1" i="1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fr-FR" sz="2400" b="1" i="1" smtClean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sz="2400" b="1" i="1" smtClean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fr-FR" sz="2400" b="1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BE" sz="2400" dirty="0"/>
                  <a:t> </a:t>
                </a: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95F81ED-2EF1-0201-E7AE-A94F86C03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290" y="2246288"/>
                <a:ext cx="4114955" cy="7244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B1AE40E4-46F1-E1BE-C73F-0937FAA71033}"/>
                  </a:ext>
                </a:extLst>
              </p:cNvPr>
              <p:cNvSpPr txBox="1"/>
              <p:nvPr/>
            </p:nvSpPr>
            <p:spPr>
              <a:xfrm>
                <a:off x="2478809" y="4265978"/>
                <a:ext cx="2236065" cy="2006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1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BE" sz="1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fr-FR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fr-FR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fr-FR" i="1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  <a:p>
                <a:pPr lvl="0" defTabSz="91440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1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𝑰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BE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fr-FR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BE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fr-FR" b="1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dirty="0"/>
              </a:p>
              <a:p>
                <a:pPr lvl="0" defTabSz="91440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1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fr-FR" sz="1800" b="0" i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fr-FR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FR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fr-BE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fr-FR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B1AE40E4-46F1-E1BE-C73F-0937FAA71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809" y="4265978"/>
                <a:ext cx="2236065" cy="2006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30036C28-7556-0867-F087-B1FFE66D8C8C}"/>
              </a:ext>
            </a:extLst>
          </p:cNvPr>
          <p:cNvSpPr txBox="1"/>
          <p:nvPr/>
        </p:nvSpPr>
        <p:spPr>
          <a:xfrm>
            <a:off x="1185290" y="1764310"/>
            <a:ext cx="4114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/>
              <a:t>Forme en </a:t>
            </a:r>
            <a:r>
              <a:rPr lang="el-G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(PI x PD)</a:t>
            </a:r>
            <a:r>
              <a:rPr lang="fr-FR" sz="2400" dirty="0"/>
              <a:t> </a:t>
            </a:r>
            <a:endParaRPr lang="fr-BE" sz="2400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7F42432-F6AF-EEF5-BBA2-636B91E6CB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222" y="3295528"/>
            <a:ext cx="5303089" cy="970450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17269EF-9FD9-2C02-D348-31ABC5D6B26C}"/>
              </a:ext>
            </a:extLst>
          </p:cNvPr>
          <p:cNvCxnSpPr>
            <a:cxnSpLocks/>
          </p:cNvCxnSpPr>
          <p:nvPr/>
        </p:nvCxnSpPr>
        <p:spPr>
          <a:xfrm>
            <a:off x="3210008" y="2878608"/>
            <a:ext cx="6826319" cy="175341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D53441F-C752-70BC-DBE7-7A610059C3D4}"/>
              </a:ext>
            </a:extLst>
          </p:cNvPr>
          <p:cNvCxnSpPr>
            <a:cxnSpLocks/>
          </p:cNvCxnSpPr>
          <p:nvPr/>
        </p:nvCxnSpPr>
        <p:spPr>
          <a:xfrm>
            <a:off x="4220636" y="2764679"/>
            <a:ext cx="4938625" cy="186734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48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2CAB3-DE22-C5A9-6CE8-92D9F40D1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6"/>
            <a:ext cx="9440034" cy="180898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BE" sz="3700" u="sng" dirty="0"/>
              <a:t>Exercice</a:t>
            </a:r>
            <a:br>
              <a:rPr lang="fr-BE" sz="3700" dirty="0"/>
            </a:br>
            <a:br>
              <a:rPr lang="fr-BE" sz="3700" dirty="0"/>
            </a:br>
            <a:r>
              <a:rPr lang="fr-BE" sz="3700" dirty="0"/>
              <a:t>Dimensionnement d’un </a:t>
            </a:r>
            <a:r>
              <a:rPr lang="fr-BE" sz="3700" b="1" dirty="0"/>
              <a:t>correcteur PID </a:t>
            </a:r>
            <a:r>
              <a:rPr lang="fr-BE" sz="3700" dirty="0"/>
              <a:t>par </a:t>
            </a:r>
            <a:r>
              <a:rPr lang="fr-BE" sz="3700" b="1" u="sng" dirty="0"/>
              <a:t>compensation du pôle dominant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51E712-2B59-3221-0A45-4D88A078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8082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F9DC344-252F-4267-8C9B-BED6B104220E}" type="slidenum">
              <a:rPr lang="en-US" smtClean="0"/>
              <a:pPr defTabSz="914400"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7" name="Graphique 6" descr="Jongleur avec un remplissage uni">
            <a:extLst>
              <a:ext uri="{FF2B5EF4-FFF2-40B4-BE49-F238E27FC236}">
                <a16:creationId xmlns:a16="http://schemas.microsoft.com/office/drawing/2014/main" id="{D9716B12-4483-8A7D-FD3E-C7B7A8EBE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8978" y="658821"/>
            <a:ext cx="2774043" cy="277404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F073163-774C-6607-35C5-A7A64298C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1" t="10234" r="23052" b="13320"/>
          <a:stretch/>
        </p:blipFill>
        <p:spPr bwMode="auto">
          <a:xfrm>
            <a:off x="878048" y="1052845"/>
            <a:ext cx="3247403" cy="389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intérieur, mur&#10;&#10;Description générée automatiquement">
            <a:extLst>
              <a:ext uri="{FF2B5EF4-FFF2-40B4-BE49-F238E27FC236}">
                <a16:creationId xmlns:a16="http://schemas.microsoft.com/office/drawing/2014/main" id="{C7873E23-E10F-ADA8-75C0-80D5B7EDFF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3" t="18821" r="13811" b="28837"/>
          <a:stretch/>
        </p:blipFill>
        <p:spPr>
          <a:xfrm>
            <a:off x="8066548" y="1052845"/>
            <a:ext cx="3724685" cy="390042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9944E03-C988-B39F-D921-EFAF418AFA00}"/>
              </a:ext>
            </a:extLst>
          </p:cNvPr>
          <p:cNvSpPr txBox="1"/>
          <p:nvPr/>
        </p:nvSpPr>
        <p:spPr>
          <a:xfrm>
            <a:off x="4711108" y="3688867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i="1" dirty="0"/>
              <a:t>LaboSeance5_1.ipynb</a:t>
            </a:r>
          </a:p>
        </p:txBody>
      </p:sp>
    </p:spTree>
    <p:extLst>
      <p:ext uri="{BB962C8B-B14F-4D97-AF65-F5344CB8AC3E}">
        <p14:creationId xmlns:p14="http://schemas.microsoft.com/office/powerpoint/2010/main" val="14833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0C5D98-64D9-FA05-96B6-64AA5590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Robot arm - PI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69B394F-4F26-BE69-1D6C-C18368384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7498" y="1666820"/>
            <a:ext cx="5194288" cy="2165300"/>
          </a:xfr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DDA1A50-2B17-FEB3-42BD-92049F353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0216" y="1669023"/>
            <a:ext cx="5405770" cy="11345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B2AAD70-4C84-CE8E-CEC1-C5E8CA299777}"/>
                  </a:ext>
                </a:extLst>
              </p:cNvPr>
              <p:cNvSpPr txBox="1"/>
              <p:nvPr/>
            </p:nvSpPr>
            <p:spPr>
              <a:xfrm>
                <a:off x="6330216" y="2803567"/>
                <a:ext cx="4937340" cy="1233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sz="2400" u="sng" dirty="0"/>
                  <a:t>Objectifs :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≤2%</m:t>
                    </m:r>
                  </m:oMath>
                </a14:m>
                <a:endParaRPr lang="fr-BE" sz="2400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≥85°</m:t>
                    </m:r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B2AAD70-4C84-CE8E-CEC1-C5E8CA299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216" y="2803567"/>
                <a:ext cx="4937340" cy="1233223"/>
              </a:xfrm>
              <a:prstGeom prst="rect">
                <a:avLst/>
              </a:prstGeom>
              <a:blipFill>
                <a:blip r:embed="rId5"/>
                <a:stretch>
                  <a:fillRect l="-1852" t="-3960" b="-693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BEEA8FED-B305-610B-AABF-3F8F05ACE632}"/>
              </a:ext>
            </a:extLst>
          </p:cNvPr>
          <p:cNvSpPr txBox="1">
            <a:spLocks/>
          </p:cNvSpPr>
          <p:nvPr/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9DC344-252F-4267-8C9B-BED6B104220E}" type="slidenum">
              <a:rPr lang="fr-FR" smtClean="0"/>
              <a:pPr/>
              <a:t>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1AEB724-6E80-0264-CE3B-B3B305E0973C}"/>
                  </a:ext>
                </a:extLst>
              </p:cNvPr>
              <p:cNvSpPr txBox="1"/>
              <p:nvPr/>
            </p:nvSpPr>
            <p:spPr>
              <a:xfrm>
                <a:off x="667498" y="4360183"/>
                <a:ext cx="54057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1 pôle à l’origine </a:t>
                </a:r>
                <a:r>
                  <a:rPr lang="fr-FR" sz="2400" dirty="0">
                    <a:sym typeface="Wingdings" panose="05000000000000000000" pitchFamily="2" charset="2"/>
                  </a:rPr>
                  <a:t> Classe 1 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1AEB724-6E80-0264-CE3B-B3B305E09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98" y="4360183"/>
                <a:ext cx="5405770" cy="461665"/>
              </a:xfrm>
              <a:prstGeom prst="rect">
                <a:avLst/>
              </a:prstGeom>
              <a:blipFill>
                <a:blip r:embed="rId6"/>
                <a:stretch>
                  <a:fillRect l="-1691" t="-10526" b="-2894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776C98EA-D666-1EFD-5E3D-5E3998FBE209}"/>
              </a:ext>
            </a:extLst>
          </p:cNvPr>
          <p:cNvSpPr txBox="1"/>
          <p:nvPr/>
        </p:nvSpPr>
        <p:spPr>
          <a:xfrm>
            <a:off x="667497" y="5043929"/>
            <a:ext cx="4836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ym typeface="Wingdings" panose="05000000000000000000" pitchFamily="2" charset="2"/>
              </a:rPr>
              <a:t>  </a:t>
            </a:r>
            <a:r>
              <a:rPr lang="fr-BE" sz="2400" dirty="0"/>
              <a:t>Il faut monter d’une classe en 	rajoutant un pôle à l’origine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B61216DE-7D6E-D7F7-AD46-3092D976F16B}"/>
                  </a:ext>
                </a:extLst>
              </p:cNvPr>
              <p:cNvSpPr txBox="1"/>
              <p:nvPr/>
            </p:nvSpPr>
            <p:spPr>
              <a:xfrm>
                <a:off x="667497" y="5951623"/>
                <a:ext cx="6414621" cy="675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BE" sz="2400" dirty="0">
                    <a:sym typeface="Wingdings" panose="05000000000000000000" pitchFamily="2" charset="2"/>
                  </a:rPr>
                  <a:t> Correcteur </a:t>
                </a:r>
                <a:r>
                  <a:rPr lang="fr-BE" sz="3200" b="1" dirty="0">
                    <a:sym typeface="Wingdings" panose="05000000000000000000" pitchFamily="2" charset="2"/>
                  </a:rPr>
                  <a:t>PI</a:t>
                </a:r>
                <a:r>
                  <a:rPr lang="fr-FR" sz="2400" dirty="0">
                    <a:sym typeface="Wingdings" panose="05000000000000000000" pitchFamily="2" charset="2"/>
                  </a:rPr>
                  <a:t> 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fr-FR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num>
                      <m:den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B61216DE-7D6E-D7F7-AD46-3092D976F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97" y="5951623"/>
                <a:ext cx="6414621" cy="675185"/>
              </a:xfrm>
              <a:prstGeom prst="rect">
                <a:avLst/>
              </a:prstGeom>
              <a:blipFill>
                <a:blip r:embed="rId7"/>
                <a:stretch>
                  <a:fillRect l="-1425" t="-14414" b="-1261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6A8A14D-1C63-74C5-F26E-2B3584D21038}"/>
              </a:ext>
            </a:extLst>
          </p:cNvPr>
          <p:cNvSpPr/>
          <p:nvPr/>
        </p:nvSpPr>
        <p:spPr>
          <a:xfrm>
            <a:off x="3438413" y="5966352"/>
            <a:ext cx="3514076" cy="6797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17CE7F5F-2517-E711-A540-AAAA3D66FD63}"/>
                  </a:ext>
                </a:extLst>
              </p:cNvPr>
              <p:cNvSpPr txBox="1"/>
              <p:nvPr/>
            </p:nvSpPr>
            <p:spPr>
              <a:xfrm>
                <a:off x="7324673" y="4343870"/>
                <a:ext cx="4411313" cy="15318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400" dirty="0"/>
                  <a:t>2 pôles à l’origine </a:t>
                </a:r>
                <a:r>
                  <a:rPr lang="fr-FR" sz="2400" dirty="0">
                    <a:sym typeface="Wingdings" panose="05000000000000000000" pitchFamily="2" charset="2"/>
                  </a:rPr>
                  <a:t> Classe 2 </a:t>
                </a:r>
              </a:p>
              <a:p>
                <a:pPr marL="342900" indent="-342900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𝐵𝑂</m:t>
                            </m:r>
                          </m:sub>
                        </m:sSub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100∙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</m:t>
                    </m:r>
                  </m:oMath>
                </a14:m>
                <a:endParaRPr lang="fr-BE" sz="2400" dirty="0"/>
              </a:p>
              <a:p>
                <a:pPr>
                  <a:lnSpc>
                    <a:spcPct val="150000"/>
                  </a:lnSpc>
                </a:pPr>
                <a:r>
                  <a:rPr lang="fr-FR" sz="24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fr-BE" sz="2400" dirty="0"/>
                  <a:t>0.5</a:t>
                </a: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17CE7F5F-2517-E711-A540-AAAA3D66F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673" y="4343870"/>
                <a:ext cx="4411313" cy="1531894"/>
              </a:xfrm>
              <a:prstGeom prst="rect">
                <a:avLst/>
              </a:prstGeom>
              <a:blipFill>
                <a:blip r:embed="rId8"/>
                <a:stretch>
                  <a:fillRect l="-2213" t="-3187" b="-75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08F85AA6-099A-D747-1E02-109580D0FE79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667498" y="4591016"/>
            <a:ext cx="540577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8FCB216-5301-3DDF-A195-6FC06F2E9087}"/>
              </a:ext>
            </a:extLst>
          </p:cNvPr>
          <p:cNvSpPr/>
          <p:nvPr/>
        </p:nvSpPr>
        <p:spPr>
          <a:xfrm>
            <a:off x="7750548" y="5391846"/>
            <a:ext cx="1168794" cy="4799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90126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77BEC8-86E7-775C-9C46-F0738F3F8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Marge de phase insuffisante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A80D36-5344-33F0-CFAB-4AC1939E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9</a:t>
            </a:fld>
            <a:endParaRPr lang="fr-FR"/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374592D6-F743-A5C2-40BF-D8439F42F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530" y="1580050"/>
            <a:ext cx="10353675" cy="3758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B17B2A25-BEF0-55C3-B535-D212651FC9AE}"/>
                  </a:ext>
                </a:extLst>
              </p:cNvPr>
              <p:cNvSpPr txBox="1"/>
              <p:nvPr/>
            </p:nvSpPr>
            <p:spPr>
              <a:xfrm>
                <a:off x="1067319" y="5441089"/>
                <a:ext cx="5257281" cy="494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sz="2400" dirty="0">
                    <a:sym typeface="Wingdings" panose="05000000000000000000" pitchFamily="2" charset="2"/>
                  </a:rPr>
                  <a:t>Dans le meilleur des cas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7°</m:t>
                    </m:r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85°</m:t>
                    </m:r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B17B2A25-BEF0-55C3-B535-D212651FC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19" y="5441089"/>
                <a:ext cx="5257281" cy="494559"/>
              </a:xfrm>
              <a:prstGeom prst="rect">
                <a:avLst/>
              </a:prstGeom>
              <a:blipFill>
                <a:blip r:embed="rId3"/>
                <a:stretch>
                  <a:fillRect l="-1738" t="-9877" b="-2098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>
            <a:extLst>
              <a:ext uri="{FF2B5EF4-FFF2-40B4-BE49-F238E27FC236}">
                <a16:creationId xmlns:a16="http://schemas.microsoft.com/office/drawing/2014/main" id="{4B491C3C-EE58-C528-7477-430E2716E731}"/>
              </a:ext>
            </a:extLst>
          </p:cNvPr>
          <p:cNvSpPr txBox="1"/>
          <p:nvPr/>
        </p:nvSpPr>
        <p:spPr>
          <a:xfrm>
            <a:off x="6219826" y="5350873"/>
            <a:ext cx="4789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>
                <a:sym typeface="Wingdings" panose="05000000000000000000" pitchFamily="2" charset="2"/>
              </a:rPr>
              <a:t> Stabiliser avec un correcteur </a:t>
            </a:r>
            <a:r>
              <a:rPr lang="fr-BE" sz="3200" b="1" dirty="0">
                <a:sym typeface="Wingdings" panose="05000000000000000000" pitchFamily="2" charset="2"/>
              </a:rPr>
              <a:t>D</a:t>
            </a:r>
            <a:endParaRPr lang="fr-BE" sz="24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CECAC61-B73F-DFA9-A543-90AC518A44C7}"/>
              </a:ext>
            </a:extLst>
          </p:cNvPr>
          <p:cNvSpPr txBox="1"/>
          <p:nvPr/>
        </p:nvSpPr>
        <p:spPr>
          <a:xfrm>
            <a:off x="4314417" y="5883275"/>
            <a:ext cx="35525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BE" sz="2800" dirty="0">
                <a:sym typeface="Wingdings" panose="05000000000000000000" pitchFamily="2" charset="2"/>
              </a:rPr>
              <a:t>Correcteur </a:t>
            </a:r>
            <a:r>
              <a:rPr lang="fr-BE" sz="3600" b="1" dirty="0">
                <a:sym typeface="Wingdings" panose="05000000000000000000" pitchFamily="2" charset="2"/>
              </a:rPr>
              <a:t>PID</a:t>
            </a:r>
            <a:endParaRPr lang="fr-BE" sz="2800" b="1" dirty="0"/>
          </a:p>
        </p:txBody>
      </p:sp>
    </p:spTree>
    <p:extLst>
      <p:ext uri="{BB962C8B-B14F-4D97-AF65-F5344CB8AC3E}">
        <p14:creationId xmlns:p14="http://schemas.microsoft.com/office/powerpoint/2010/main" val="224726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Ardoise</Template>
  <TotalTime>20616</TotalTime>
  <Words>872</Words>
  <Application>Microsoft Office PowerPoint</Application>
  <PresentationFormat>Grand écran</PresentationFormat>
  <Paragraphs>134</Paragraphs>
  <Slides>26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4" baseType="lpstr">
      <vt:lpstr>Calibri</vt:lpstr>
      <vt:lpstr>Calisto MT</vt:lpstr>
      <vt:lpstr>Cambria Math</vt:lpstr>
      <vt:lpstr>Open Sans</vt:lpstr>
      <vt:lpstr>Times New Roman</vt:lpstr>
      <vt:lpstr>Wingdings</vt:lpstr>
      <vt:lpstr>Wingdings 2</vt:lpstr>
      <vt:lpstr>Ardoise</vt:lpstr>
      <vt:lpstr>Régulation</vt:lpstr>
      <vt:lpstr>Rappels  Impact des pôles dominants</vt:lpstr>
      <vt:lpstr>Présentation PowerPoint</vt:lpstr>
      <vt:lpstr>Découverte de nouveaux outils  </vt:lpstr>
      <vt:lpstr>Présentation PowerPoint</vt:lpstr>
      <vt:lpstr>Présentation PowerPoint</vt:lpstr>
      <vt:lpstr>Exercice  Dimensionnement d’un correcteur PID par compensation du pôle dominant</vt:lpstr>
      <vt:lpstr>Robot arm - PI</vt:lpstr>
      <vt:lpstr>Marge de phase insuffisante</vt:lpstr>
      <vt:lpstr>Robot arm - PID</vt:lpstr>
      <vt:lpstr>Vérification de la marge de phase</vt:lpstr>
      <vt:lpstr>Prise en compte de la gravité</vt:lpstr>
      <vt:lpstr>Exercice  Dimensionnement d’un correcteur PID pour le robot arm</vt:lpstr>
      <vt:lpstr>Robot arm – PID – Exercice</vt:lpstr>
      <vt:lpstr>Par compensation des pôles dominants</vt:lpstr>
      <vt:lpstr>Par compensation des pôles dominants - Vérification</vt:lpstr>
      <vt:lpstr>Par compensation des pôles dominants</vt:lpstr>
      <vt:lpstr>Par compensation des pôles dominants - Vérification</vt:lpstr>
      <vt:lpstr>Par compensation des pôles dominants - Vérification</vt:lpstr>
      <vt:lpstr>Par placement fréquentiel</vt:lpstr>
      <vt:lpstr>Par placement fréquentiel</vt:lpstr>
      <vt:lpstr>Par placement fréquentiel - Vérification</vt:lpstr>
      <vt:lpstr>Par placement fréquentiel - Vérification</vt:lpstr>
      <vt:lpstr>Contrôle de la vitesse d’une éolienne</vt:lpstr>
      <vt:lpstr>Mise en commun des observations/réponses  Observation de la stabilité du modèle</vt:lpstr>
      <vt:lpstr>Évaluation de la séance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Régulation</dc:title>
  <dc:creator>Van Laethem Alban</dc:creator>
  <cp:lastModifiedBy>Van Laethem Alban</cp:lastModifiedBy>
  <cp:revision>10</cp:revision>
  <dcterms:created xsi:type="dcterms:W3CDTF">2023-02-10T17:20:34Z</dcterms:created>
  <dcterms:modified xsi:type="dcterms:W3CDTF">2024-02-27T17:43:13Z</dcterms:modified>
</cp:coreProperties>
</file>